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3"/>
  </p:notesMasterIdLst>
  <p:sldIdLst>
    <p:sldId id="272" r:id="rId2"/>
    <p:sldId id="278" r:id="rId3"/>
    <p:sldId id="285" r:id="rId4"/>
    <p:sldId id="268" r:id="rId5"/>
    <p:sldId id="266" r:id="rId6"/>
    <p:sldId id="260" r:id="rId7"/>
    <p:sldId id="267" r:id="rId8"/>
    <p:sldId id="261" r:id="rId9"/>
    <p:sldId id="270" r:id="rId10"/>
    <p:sldId id="269" r:id="rId11"/>
    <p:sldId id="279" r:id="rId12"/>
    <p:sldId id="275" r:id="rId13"/>
    <p:sldId id="273" r:id="rId14"/>
    <p:sldId id="274" r:id="rId15"/>
    <p:sldId id="271" r:id="rId16"/>
    <p:sldId id="276" r:id="rId17"/>
    <p:sldId id="277" r:id="rId18"/>
    <p:sldId id="286" r:id="rId19"/>
    <p:sldId id="281" r:id="rId20"/>
    <p:sldId id="284" r:id="rId21"/>
    <p:sldId id="283" r:id="rId22"/>
  </p:sldIdLst>
  <p:sldSz cx="6858000" cy="9144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57" userDrawn="1">
          <p15:clr>
            <a:srgbClr val="A4A3A4"/>
          </p15:clr>
        </p15:guide>
        <p15:guide id="2" pos="2500" userDrawn="1">
          <p15:clr>
            <a:srgbClr val="A4A3A4"/>
          </p15:clr>
        </p15:guide>
        <p15:guide id="4" orient="horz" pos="45" userDrawn="1">
          <p15:clr>
            <a:srgbClr val="A4A3A4"/>
          </p15:clr>
        </p15:guide>
        <p15:guide id="5" pos="325" userDrawn="1">
          <p15:clr>
            <a:srgbClr val="A4A3A4"/>
          </p15:clr>
        </p15:guide>
        <p15:guide id="7" pos="187" userDrawn="1">
          <p15:clr>
            <a:srgbClr val="A4A3A4"/>
          </p15:clr>
        </p15:guide>
        <p15:guide id="8" orient="horz" pos="450" userDrawn="1">
          <p15:clr>
            <a:srgbClr val="A4A3A4"/>
          </p15:clr>
        </p15:guide>
        <p15:guide id="9" pos="4134" userDrawn="1">
          <p15:clr>
            <a:srgbClr val="A4A3A4"/>
          </p15:clr>
        </p15:guide>
        <p15:guide id="10" orient="horz" pos="2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2" autoAdjust="0"/>
    <p:restoredTop sz="92318" autoAdjust="0"/>
  </p:normalViewPr>
  <p:slideViewPr>
    <p:cSldViewPr snapToGrid="0">
      <p:cViewPr>
        <p:scale>
          <a:sx n="87" d="100"/>
          <a:sy n="87" d="100"/>
        </p:scale>
        <p:origin x="1248" y="-84"/>
      </p:cViewPr>
      <p:guideLst>
        <p:guide orient="horz" pos="2857"/>
        <p:guide pos="2500"/>
        <p:guide orient="horz" pos="45"/>
        <p:guide pos="325"/>
        <p:guide pos="187"/>
        <p:guide orient="horz" pos="450"/>
        <p:guide pos="4134"/>
        <p:guide orient="horz" pos="2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56CE80BE-F087-4769-ADF8-E955EAA58760}" type="datetimeFigureOut">
              <a:rPr kumimoji="1" lang="ja-JP" altLang="en-US" smtClean="0"/>
              <a:t>2018/6/14</a:t>
            </a:fld>
            <a:endParaRPr kumimoji="1" lang="ja-JP" altLang="en-US"/>
          </a:p>
        </p:txBody>
      </p:sp>
      <p:sp>
        <p:nvSpPr>
          <p:cNvPr id="4" name="スライド イメージ プレースホルダー 3"/>
          <p:cNvSpPr>
            <a:spLocks noGrp="1" noRot="1" noChangeAspect="1"/>
          </p:cNvSpPr>
          <p:nvPr>
            <p:ph type="sldImg" idx="2"/>
          </p:nvPr>
        </p:nvSpPr>
        <p:spPr>
          <a:xfrm>
            <a:off x="2143125" y="1241425"/>
            <a:ext cx="25114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F48B8F0C-620D-47F6-B06F-D60A7F20264C}" type="slidenum">
              <a:rPr kumimoji="1" lang="ja-JP" altLang="en-US" smtClean="0"/>
              <a:t>‹#›</a:t>
            </a:fld>
            <a:endParaRPr kumimoji="1" lang="ja-JP" altLang="en-US"/>
          </a:p>
        </p:txBody>
      </p:sp>
    </p:spTree>
    <p:extLst>
      <p:ext uri="{BB962C8B-B14F-4D97-AF65-F5344CB8AC3E}">
        <p14:creationId xmlns:p14="http://schemas.microsoft.com/office/powerpoint/2010/main" val="3691347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3</a:t>
            </a:fld>
            <a:endParaRPr kumimoji="1" lang="ja-JP" altLang="en-US"/>
          </a:p>
        </p:txBody>
      </p:sp>
    </p:spTree>
    <p:extLst>
      <p:ext uri="{BB962C8B-B14F-4D97-AF65-F5344CB8AC3E}">
        <p14:creationId xmlns:p14="http://schemas.microsoft.com/office/powerpoint/2010/main" val="427221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000" b="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12</a:t>
            </a:fld>
            <a:endParaRPr kumimoji="1" lang="ja-JP" altLang="en-US"/>
          </a:p>
        </p:txBody>
      </p:sp>
    </p:spTree>
    <p:extLst>
      <p:ext uri="{BB962C8B-B14F-4D97-AF65-F5344CB8AC3E}">
        <p14:creationId xmlns:p14="http://schemas.microsoft.com/office/powerpoint/2010/main" val="208442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13</a:t>
            </a:fld>
            <a:endParaRPr kumimoji="1" lang="ja-JP" altLang="en-US"/>
          </a:p>
        </p:txBody>
      </p:sp>
    </p:spTree>
    <p:extLst>
      <p:ext uri="{BB962C8B-B14F-4D97-AF65-F5344CB8AC3E}">
        <p14:creationId xmlns:p14="http://schemas.microsoft.com/office/powerpoint/2010/main" val="405532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14</a:t>
            </a:fld>
            <a:endParaRPr kumimoji="1" lang="ja-JP" altLang="en-US"/>
          </a:p>
        </p:txBody>
      </p:sp>
    </p:spTree>
    <p:extLst>
      <p:ext uri="{BB962C8B-B14F-4D97-AF65-F5344CB8AC3E}">
        <p14:creationId xmlns:p14="http://schemas.microsoft.com/office/powerpoint/2010/main" val="306300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15</a:t>
            </a:fld>
            <a:endParaRPr kumimoji="1" lang="ja-JP" altLang="en-US"/>
          </a:p>
        </p:txBody>
      </p:sp>
    </p:spTree>
    <p:extLst>
      <p:ext uri="{BB962C8B-B14F-4D97-AF65-F5344CB8AC3E}">
        <p14:creationId xmlns:p14="http://schemas.microsoft.com/office/powerpoint/2010/main" val="1657594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16</a:t>
            </a:fld>
            <a:endParaRPr kumimoji="1" lang="ja-JP" altLang="en-US"/>
          </a:p>
        </p:txBody>
      </p:sp>
    </p:spTree>
    <p:extLst>
      <p:ext uri="{BB962C8B-B14F-4D97-AF65-F5344CB8AC3E}">
        <p14:creationId xmlns:p14="http://schemas.microsoft.com/office/powerpoint/2010/main" val="3217645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0"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17</a:t>
            </a:fld>
            <a:endParaRPr kumimoji="1" lang="ja-JP" altLang="en-US"/>
          </a:p>
        </p:txBody>
      </p:sp>
    </p:spTree>
    <p:extLst>
      <p:ext uri="{BB962C8B-B14F-4D97-AF65-F5344CB8AC3E}">
        <p14:creationId xmlns:p14="http://schemas.microsoft.com/office/powerpoint/2010/main" val="1314940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0"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18</a:t>
            </a:fld>
            <a:endParaRPr kumimoji="1" lang="ja-JP" altLang="en-US"/>
          </a:p>
        </p:txBody>
      </p:sp>
    </p:spTree>
    <p:extLst>
      <p:ext uri="{BB962C8B-B14F-4D97-AF65-F5344CB8AC3E}">
        <p14:creationId xmlns:p14="http://schemas.microsoft.com/office/powerpoint/2010/main" val="3777996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19</a:t>
            </a:fld>
            <a:endParaRPr kumimoji="1" lang="ja-JP" altLang="en-US"/>
          </a:p>
        </p:txBody>
      </p:sp>
    </p:spTree>
    <p:extLst>
      <p:ext uri="{BB962C8B-B14F-4D97-AF65-F5344CB8AC3E}">
        <p14:creationId xmlns:p14="http://schemas.microsoft.com/office/powerpoint/2010/main" val="2257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20</a:t>
            </a:fld>
            <a:endParaRPr kumimoji="1" lang="ja-JP" altLang="en-US"/>
          </a:p>
        </p:txBody>
      </p:sp>
    </p:spTree>
    <p:extLst>
      <p:ext uri="{BB962C8B-B14F-4D97-AF65-F5344CB8AC3E}">
        <p14:creationId xmlns:p14="http://schemas.microsoft.com/office/powerpoint/2010/main" val="231201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21</a:t>
            </a:fld>
            <a:endParaRPr kumimoji="1" lang="ja-JP" altLang="en-US"/>
          </a:p>
        </p:txBody>
      </p:sp>
    </p:spTree>
    <p:extLst>
      <p:ext uri="{BB962C8B-B14F-4D97-AF65-F5344CB8AC3E}">
        <p14:creationId xmlns:p14="http://schemas.microsoft.com/office/powerpoint/2010/main" val="72649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4</a:t>
            </a:fld>
            <a:endParaRPr kumimoji="1" lang="ja-JP" altLang="en-US"/>
          </a:p>
        </p:txBody>
      </p:sp>
    </p:spTree>
    <p:extLst>
      <p:ext uri="{BB962C8B-B14F-4D97-AF65-F5344CB8AC3E}">
        <p14:creationId xmlns:p14="http://schemas.microsoft.com/office/powerpoint/2010/main" val="1907819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5</a:t>
            </a:fld>
            <a:endParaRPr kumimoji="1" lang="ja-JP" altLang="en-US"/>
          </a:p>
        </p:txBody>
      </p:sp>
    </p:spTree>
    <p:extLst>
      <p:ext uri="{BB962C8B-B14F-4D97-AF65-F5344CB8AC3E}">
        <p14:creationId xmlns:p14="http://schemas.microsoft.com/office/powerpoint/2010/main" val="259806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6</a:t>
            </a:fld>
            <a:endParaRPr kumimoji="1" lang="ja-JP" altLang="en-US"/>
          </a:p>
        </p:txBody>
      </p:sp>
    </p:spTree>
    <p:extLst>
      <p:ext uri="{BB962C8B-B14F-4D97-AF65-F5344CB8AC3E}">
        <p14:creationId xmlns:p14="http://schemas.microsoft.com/office/powerpoint/2010/main" val="3400568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7</a:t>
            </a:fld>
            <a:endParaRPr kumimoji="1" lang="ja-JP" altLang="en-US"/>
          </a:p>
        </p:txBody>
      </p:sp>
    </p:spTree>
    <p:extLst>
      <p:ext uri="{BB962C8B-B14F-4D97-AF65-F5344CB8AC3E}">
        <p14:creationId xmlns:p14="http://schemas.microsoft.com/office/powerpoint/2010/main" val="80452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Device Control</a:t>
            </a:r>
            <a:r>
              <a:rPr kumimoji="1" lang="ja-JP" altLang="en-US" dirty="0"/>
              <a:t>箇所、</a:t>
            </a:r>
            <a:r>
              <a:rPr kumimoji="1" lang="en-US" altLang="ja-JP" dirty="0"/>
              <a:t>SCORER Edge</a:t>
            </a:r>
            <a:r>
              <a:rPr kumimoji="1" lang="ja-JP" altLang="en-US" dirty="0"/>
              <a:t>といれるか？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8</a:t>
            </a:fld>
            <a:endParaRPr kumimoji="1" lang="ja-JP" altLang="en-US"/>
          </a:p>
        </p:txBody>
      </p:sp>
    </p:spTree>
    <p:extLst>
      <p:ext uri="{BB962C8B-B14F-4D97-AF65-F5344CB8AC3E}">
        <p14:creationId xmlns:p14="http://schemas.microsoft.com/office/powerpoint/2010/main" val="15993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9</a:t>
            </a:fld>
            <a:endParaRPr kumimoji="1" lang="ja-JP" altLang="en-US"/>
          </a:p>
        </p:txBody>
      </p:sp>
    </p:spTree>
    <p:extLst>
      <p:ext uri="{BB962C8B-B14F-4D97-AF65-F5344CB8AC3E}">
        <p14:creationId xmlns:p14="http://schemas.microsoft.com/office/powerpoint/2010/main" val="424984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10</a:t>
            </a:fld>
            <a:endParaRPr kumimoji="1" lang="ja-JP" altLang="en-US"/>
          </a:p>
        </p:txBody>
      </p:sp>
    </p:spTree>
    <p:extLst>
      <p:ext uri="{BB962C8B-B14F-4D97-AF65-F5344CB8AC3E}">
        <p14:creationId xmlns:p14="http://schemas.microsoft.com/office/powerpoint/2010/main" val="409686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48B8F0C-620D-47F6-B06F-D60A7F20264C}" type="slidenum">
              <a:rPr kumimoji="1" lang="ja-JP" altLang="en-US" smtClean="0"/>
              <a:t>11</a:t>
            </a:fld>
            <a:endParaRPr kumimoji="1" lang="ja-JP" altLang="en-US"/>
          </a:p>
        </p:txBody>
      </p:sp>
    </p:spTree>
    <p:extLst>
      <p:ext uri="{BB962C8B-B14F-4D97-AF65-F5344CB8AC3E}">
        <p14:creationId xmlns:p14="http://schemas.microsoft.com/office/powerpoint/2010/main" val="153962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313226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3421996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396129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Date Placeholder 3"/>
          <p:cNvSpPr>
            <a:spLocks noGrp="1"/>
          </p:cNvSpPr>
          <p:nvPr>
            <p:ph type="dt" sz="half" idx="10"/>
          </p:nvPr>
        </p:nvSpPr>
        <p:spPr>
          <a:xfrm>
            <a:off x="44450" y="8961969"/>
            <a:ext cx="1543050" cy="135406"/>
          </a:xfrm>
        </p:spPr>
        <p:txBody>
          <a:bodyPr/>
          <a:lstStyle>
            <a:lvl1pPr>
              <a:defRPr sz="600" i="1">
                <a:latin typeface="メイリオ" panose="020B0604030504040204" pitchFamily="50" charset="-128"/>
                <a:ea typeface="メイリオ" panose="020B0604030504040204" pitchFamily="50" charset="-128"/>
              </a:defRPr>
            </a:lvl1pPr>
          </a:lstStyle>
          <a:p>
            <a:r>
              <a:rPr kumimoji="1" lang="en-US" altLang="ja-JP"/>
              <a:t>SCORER</a:t>
            </a:r>
            <a:r>
              <a:rPr kumimoji="1" lang="ja-JP" altLang="en-US"/>
              <a:t>ユーザーガイド 保存版</a:t>
            </a:r>
            <a:r>
              <a:rPr kumimoji="1" lang="en-US" altLang="ja-JP"/>
              <a:t>_v0.1</a:t>
            </a:r>
            <a:endParaRPr kumimoji="1" lang="ja-JP" altLang="en-US" dirty="0"/>
          </a:p>
        </p:txBody>
      </p:sp>
      <p:sp>
        <p:nvSpPr>
          <p:cNvPr id="5" name="Footer Placeholder 4"/>
          <p:cNvSpPr>
            <a:spLocks noGrp="1"/>
          </p:cNvSpPr>
          <p:nvPr>
            <p:ph type="ftr" sz="quarter" idx="11"/>
          </p:nvPr>
        </p:nvSpPr>
        <p:spPr>
          <a:xfrm>
            <a:off x="2271713" y="8961969"/>
            <a:ext cx="2314575" cy="182028"/>
          </a:xfrm>
        </p:spPr>
        <p:txBody>
          <a:bodyPr/>
          <a:lstStyle/>
          <a:p>
            <a:endParaRPr kumimoji="1" lang="ja-JP" altLang="en-US" dirty="0"/>
          </a:p>
        </p:txBody>
      </p:sp>
      <p:sp>
        <p:nvSpPr>
          <p:cNvPr id="6" name="Slide Number Placeholder 5"/>
          <p:cNvSpPr>
            <a:spLocks noGrp="1"/>
          </p:cNvSpPr>
          <p:nvPr>
            <p:ph type="sldNum" sz="quarter" idx="12"/>
          </p:nvPr>
        </p:nvSpPr>
        <p:spPr>
          <a:xfrm>
            <a:off x="5270501" y="8964613"/>
            <a:ext cx="1543050" cy="182028"/>
          </a:xfrm>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439250881"/>
      </p:ext>
    </p:extLst>
  </p:cSld>
  <p:clrMapOvr>
    <a:masterClrMapping/>
  </p:clrMapOvr>
  <p:extLst mod="1">
    <p:ext uri="{DCECCB84-F9BA-43D5-87BE-67443E8EF086}">
      <p15:sldGuideLst xmlns:p15="http://schemas.microsoft.com/office/powerpoint/2012/main">
        <p15:guide id="1" pos="2205" userDrawn="1">
          <p15:clr>
            <a:srgbClr val="FBAE40"/>
          </p15:clr>
        </p15:guide>
        <p15:guide id="2" pos="28" userDrawn="1">
          <p15:clr>
            <a:srgbClr val="FBAE40"/>
          </p15:clr>
        </p15:guide>
        <p15:guide id="3" pos="4292" userDrawn="1">
          <p15:clr>
            <a:srgbClr val="FBAE40"/>
          </p15:clr>
        </p15:guide>
        <p15:guide id="4" pos="2115" userDrawn="1">
          <p15:clr>
            <a:srgbClr val="FBAE40"/>
          </p15:clr>
        </p15:guide>
        <p15:guide id="6" pos="2160" userDrawn="1">
          <p15:clr>
            <a:srgbClr val="FBAE40"/>
          </p15:clr>
        </p15:guide>
        <p15:guide id="7" orient="horz" pos="2880" userDrawn="1">
          <p15:clr>
            <a:srgbClr val="FBAE40"/>
          </p15:clr>
        </p15:guide>
        <p15:guide id="9" orient="horz" pos="564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471488" y="8475136"/>
            <a:ext cx="1543050" cy="486833"/>
          </a:xfrm>
        </p:spPr>
        <p:txBody>
          <a:bodyPr/>
          <a:lstStyle/>
          <a:p>
            <a:r>
              <a:rPr kumimoji="1" lang="en-US" altLang="ja-JP"/>
              <a:t>SCORER</a:t>
            </a:r>
            <a:r>
              <a:rPr kumimoji="1" lang="ja-JP" altLang="en-US"/>
              <a:t>ユーザーガイド 保存版</a:t>
            </a:r>
            <a:r>
              <a:rPr kumimoji="1" lang="en-US" altLang="ja-JP"/>
              <a:t>_v0.1</a:t>
            </a:r>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a:xfrm>
            <a:off x="4843463" y="8475136"/>
            <a:ext cx="1543050" cy="486833"/>
          </a:xfrm>
        </p:spPr>
        <p:txBody>
          <a:bodyPr/>
          <a:lstStyle/>
          <a:p>
            <a:fld id="{32417881-2642-43CC-8AAB-020A42633114}" type="slidenum">
              <a:rPr kumimoji="1" lang="ja-JP" altLang="en-US" smtClean="0"/>
              <a:t>‹#›</a:t>
            </a:fld>
            <a:endParaRPr kumimoji="1" lang="ja-JP" altLang="en-US" dirty="0"/>
          </a:p>
        </p:txBody>
      </p:sp>
    </p:spTree>
    <p:extLst>
      <p:ext uri="{BB962C8B-B14F-4D97-AF65-F5344CB8AC3E}">
        <p14:creationId xmlns:p14="http://schemas.microsoft.com/office/powerpoint/2010/main" val="2506964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2224039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340100"/>
            <a:ext cx="2901255"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340100"/>
            <a:ext cx="2915543"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390248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104393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295943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231655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SCORER</a:t>
            </a:r>
            <a:r>
              <a:rPr kumimoji="1" lang="ja-JP" altLang="en-US"/>
              <a:t>ユーザーガイド 保存版</a:t>
            </a:r>
            <a:r>
              <a:rPr kumimoji="1" lang="en-US" altLang="ja-JP"/>
              <a:t>_v0.1</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1920453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r>
              <a:rPr kumimoji="1" lang="en-US" altLang="ja-JP"/>
              <a:t>SCORER</a:t>
            </a:r>
            <a:r>
              <a:rPr kumimoji="1" lang="ja-JP" altLang="en-US"/>
              <a:t>ユーザーガイド 保存版</a:t>
            </a:r>
            <a:r>
              <a:rPr kumimoji="1" lang="en-US" altLang="ja-JP"/>
              <a:t>_v0.1</a:t>
            </a:r>
            <a:endParaRPr kumimoji="1" lang="ja-JP"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32417881-2642-43CC-8AAB-020A42633114}" type="slidenum">
              <a:rPr kumimoji="1" lang="ja-JP" altLang="en-US" smtClean="0"/>
              <a:t>‹#›</a:t>
            </a:fld>
            <a:endParaRPr kumimoji="1" lang="ja-JP" altLang="en-US"/>
          </a:p>
        </p:txBody>
      </p:sp>
    </p:spTree>
    <p:extLst>
      <p:ext uri="{BB962C8B-B14F-4D97-AF65-F5344CB8AC3E}">
        <p14:creationId xmlns:p14="http://schemas.microsoft.com/office/powerpoint/2010/main" val="46576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4.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50C7477-E7DA-40CA-9A9B-69B05581BD5E}"/>
              </a:ext>
            </a:extLst>
          </p:cNvPr>
          <p:cNvSpPr txBox="1"/>
          <p:nvPr/>
        </p:nvSpPr>
        <p:spPr>
          <a:xfrm>
            <a:off x="670823" y="2632668"/>
            <a:ext cx="5427453" cy="1138773"/>
          </a:xfrm>
          <a:prstGeom prst="rect">
            <a:avLst/>
          </a:prstGeom>
          <a:noFill/>
        </p:spPr>
        <p:txBody>
          <a:bodyPr wrap="square" rtlCol="0">
            <a:spAutoFit/>
          </a:bodyPr>
          <a:lstStyle/>
          <a:p>
            <a:pPr algn="ctr"/>
            <a:r>
              <a:rPr lang="en-US" altLang="ja-JP" sz="3600" b="1" dirty="0">
                <a:latin typeface="メイリオ" panose="020B0604030504040204" pitchFamily="50" charset="-128"/>
                <a:ea typeface="メイリオ" panose="020B0604030504040204" pitchFamily="50" charset="-128"/>
              </a:rPr>
              <a:t>SCORER</a:t>
            </a:r>
            <a:r>
              <a:rPr lang="ja-JP" altLang="en-US" sz="3600" b="1" dirty="0">
                <a:latin typeface="メイリオ" panose="020B0604030504040204" pitchFamily="50" charset="-128"/>
                <a:ea typeface="メイリオ" panose="020B0604030504040204" pitchFamily="50" charset="-128"/>
              </a:rPr>
              <a:t>ユーザーガイド</a:t>
            </a:r>
            <a:endParaRPr lang="en-US" altLang="ja-JP" sz="3600" b="1" dirty="0">
              <a:latin typeface="メイリオ" panose="020B0604030504040204" pitchFamily="50" charset="-128"/>
              <a:ea typeface="メイリオ" panose="020B0604030504040204" pitchFamily="50" charset="-128"/>
            </a:endParaRPr>
          </a:p>
          <a:p>
            <a:pPr algn="ctr"/>
            <a:r>
              <a:rPr kumimoji="1" lang="ja-JP" altLang="en-US" sz="3200" b="1" dirty="0">
                <a:latin typeface="メイリオ" panose="020B0604030504040204" pitchFamily="50" charset="-128"/>
                <a:ea typeface="メイリオ" panose="020B0604030504040204" pitchFamily="50" charset="-128"/>
              </a:rPr>
              <a:t>保存版</a:t>
            </a:r>
            <a:r>
              <a:rPr kumimoji="1" lang="en-US" altLang="ja-JP" sz="3200" b="1" dirty="0">
                <a:latin typeface="メイリオ" panose="020B0604030504040204" pitchFamily="50" charset="-128"/>
                <a:ea typeface="メイリオ" panose="020B0604030504040204" pitchFamily="50" charset="-128"/>
              </a:rPr>
              <a:t>_v0.1</a:t>
            </a:r>
            <a:endParaRPr kumimoji="1" lang="ja-JP" altLang="en-US" sz="3200" b="1"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787C747-5B4A-4F94-AFBC-71AC90325E0C}"/>
              </a:ext>
            </a:extLst>
          </p:cNvPr>
          <p:cNvSpPr>
            <a:spLocks noGrp="1"/>
          </p:cNvSpPr>
          <p:nvPr>
            <p:ph type="sldNum" sz="quarter" idx="12"/>
          </p:nvPr>
        </p:nvSpPr>
        <p:spPr/>
        <p:txBody>
          <a:bodyPr/>
          <a:lstStyle/>
          <a:p>
            <a:fld id="{32417881-2642-43CC-8AAB-020A42633114}" type="slidenum">
              <a:rPr kumimoji="1" lang="ja-JP" altLang="en-US" smtClean="0"/>
              <a:t>1</a:t>
            </a:fld>
            <a:endParaRPr kumimoji="1" lang="ja-JP" altLang="en-US"/>
          </a:p>
        </p:txBody>
      </p:sp>
      <p:sp>
        <p:nvSpPr>
          <p:cNvPr id="4" name="テキスト ボックス 3">
            <a:extLst>
              <a:ext uri="{FF2B5EF4-FFF2-40B4-BE49-F238E27FC236}">
                <a16:creationId xmlns:a16="http://schemas.microsoft.com/office/drawing/2014/main" id="{2FA85D4A-642F-4248-B472-140F86C62EF4}"/>
              </a:ext>
            </a:extLst>
          </p:cNvPr>
          <p:cNvSpPr txBox="1"/>
          <p:nvPr/>
        </p:nvSpPr>
        <p:spPr>
          <a:xfrm>
            <a:off x="515938" y="4145280"/>
            <a:ext cx="6046787" cy="1323439"/>
          </a:xfrm>
          <a:prstGeom prst="rect">
            <a:avLst/>
          </a:prstGeom>
          <a:noFill/>
        </p:spPr>
        <p:txBody>
          <a:bodyPr wrap="square" rtlCol="0">
            <a:spAutoFit/>
          </a:bodyPr>
          <a:lstStyle/>
          <a:p>
            <a:pPr algn="ctr"/>
            <a:r>
              <a:rPr kumimoji="1" lang="en-US" altLang="ja-JP" sz="8000" dirty="0">
                <a:solidFill>
                  <a:schemeClr val="bg1">
                    <a:lumMod val="65000"/>
                  </a:schemeClr>
                </a:solidFill>
                <a:latin typeface="Arial" panose="020B0604020202020204" pitchFamily="34" charset="0"/>
                <a:cs typeface="Arial" panose="020B0604020202020204" pitchFamily="34" charset="0"/>
              </a:rPr>
              <a:t>SAMPLE</a:t>
            </a:r>
            <a:endParaRPr kumimoji="1" lang="ja-JP" altLang="en-US" sz="80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846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41957A9A-0E3B-42F4-B1F4-03BB9C160366}"/>
              </a:ext>
            </a:extLst>
          </p:cNvPr>
          <p:cNvSpPr txBox="1"/>
          <p:nvPr/>
        </p:nvSpPr>
        <p:spPr>
          <a:xfrm>
            <a:off x="54728" y="76576"/>
            <a:ext cx="6733183" cy="707886"/>
          </a:xfrm>
          <a:prstGeom prst="rect">
            <a:avLst/>
          </a:prstGeom>
          <a:noFill/>
        </p:spPr>
        <p:txBody>
          <a:bodyPr wrap="square" rtlCol="0">
            <a:no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en-US" altLang="ja-JP" sz="1400" b="1" dirty="0">
                <a:latin typeface="メイリオ" panose="020B0604030504040204" pitchFamily="50" charset="-128"/>
                <a:ea typeface="メイリオ" panose="020B0604030504040204" pitchFamily="50" charset="-128"/>
              </a:rPr>
              <a:t>SCORER Edge</a:t>
            </a:r>
            <a:r>
              <a:rPr kumimoji="1" lang="ja-JP" altLang="en-US" sz="1400" b="1" dirty="0">
                <a:latin typeface="メイリオ" panose="020B0604030504040204" pitchFamily="50" charset="-128"/>
                <a:ea typeface="メイリオ" panose="020B0604030504040204" pitchFamily="50" charset="-128"/>
              </a:rPr>
              <a:t>の</a:t>
            </a:r>
            <a:r>
              <a:rPr kumimoji="1" lang="en-US" altLang="ja-JP" sz="1400" b="1" dirty="0">
                <a:latin typeface="メイリオ" panose="020B0604030504040204" pitchFamily="50" charset="-128"/>
                <a:ea typeface="メイリオ" panose="020B0604030504040204" pitchFamily="50" charset="-128"/>
              </a:rPr>
              <a:t>Device Control</a:t>
            </a:r>
            <a:r>
              <a:rPr kumimoji="1" lang="ja-JP" altLang="en-US" sz="1400" b="1" dirty="0">
                <a:latin typeface="メイリオ" panose="020B0604030504040204" pitchFamily="50" charset="-128"/>
                <a:ea typeface="メイリオ" panose="020B0604030504040204" pitchFamily="50" charset="-128"/>
              </a:rPr>
              <a:t>へアクセスする方法と機能一覧</a:t>
            </a:r>
            <a:endParaRPr kumimoji="1" lang="en-US" altLang="ja-JP" sz="1400" b="1" dirty="0">
              <a:latin typeface="メイリオ" panose="020B0604030504040204" pitchFamily="50" charset="-128"/>
              <a:ea typeface="メイリオ" panose="020B0604030504040204" pitchFamily="50" charset="-128"/>
            </a:endParaRPr>
          </a:p>
          <a:p>
            <a:r>
              <a:rPr kumimoji="1" lang="en-US" altLang="ja-JP" sz="800" dirty="0">
                <a:latin typeface="メイリオ" panose="020B0604030504040204" pitchFamily="50" charset="-128"/>
                <a:ea typeface="メイリオ" panose="020B0604030504040204" pitchFamily="50" charset="-128"/>
              </a:rPr>
              <a:t>SCORER Edge</a:t>
            </a:r>
            <a:r>
              <a:rPr kumimoji="1" lang="ja-JP" altLang="en-US" sz="800" dirty="0">
                <a:latin typeface="メイリオ" panose="020B0604030504040204" pitchFamily="50" charset="-128"/>
                <a:ea typeface="メイリオ" panose="020B0604030504040204" pitchFamily="50" charset="-128"/>
              </a:rPr>
              <a:t>の</a:t>
            </a:r>
            <a:r>
              <a:rPr kumimoji="1" lang="en-US" altLang="ja-JP" sz="800" dirty="0">
                <a:latin typeface="メイリオ" panose="020B0604030504040204" pitchFamily="50" charset="-128"/>
                <a:ea typeface="メイリオ" panose="020B0604030504040204" pitchFamily="50" charset="-128"/>
              </a:rPr>
              <a:t>Device Control </a:t>
            </a:r>
            <a:r>
              <a:rPr lang="ja-JP" altLang="en-US" sz="800" dirty="0">
                <a:latin typeface="メイリオ" panose="020B0604030504040204" pitchFamily="50" charset="-128"/>
                <a:ea typeface="メイリオ" panose="020B0604030504040204" pitchFamily="50" charset="-128"/>
              </a:rPr>
              <a:t>（以下、</a:t>
            </a:r>
            <a:r>
              <a:rPr kumimoji="1" lang="en-US" altLang="ja-JP" sz="800" dirty="0">
                <a:latin typeface="メイリオ" panose="020B0604030504040204" pitchFamily="50" charset="-128"/>
                <a:ea typeface="メイリオ" panose="020B0604030504040204" pitchFamily="50" charset="-128"/>
              </a:rPr>
              <a:t>Device Control </a:t>
            </a:r>
            <a:r>
              <a:rPr lang="ja-JP" altLang="en-US" sz="800" dirty="0">
                <a:latin typeface="メイリオ" panose="020B0604030504040204" pitchFamily="50" charset="-128"/>
                <a:ea typeface="メイリオ" panose="020B0604030504040204" pitchFamily="50" charset="-128"/>
              </a:rPr>
              <a:t>）を使用し、</a:t>
            </a:r>
            <a:r>
              <a:rPr lang="en-US" altLang="ja-JP" sz="800" dirty="0">
                <a:latin typeface="メイリオ" panose="020B0604030504040204" pitchFamily="50" charset="-128"/>
                <a:ea typeface="メイリオ" panose="020B0604030504040204" pitchFamily="50" charset="-128"/>
              </a:rPr>
              <a:t>Raspberry Pi</a:t>
            </a:r>
            <a:r>
              <a:rPr lang="ja-JP" altLang="en-US" sz="800" dirty="0">
                <a:latin typeface="メイリオ" panose="020B0604030504040204" pitchFamily="50" charset="-128"/>
                <a:ea typeface="メイリオ" panose="020B0604030504040204" pitchFamily="50" charset="-128"/>
              </a:rPr>
              <a:t>に接続しているカメラの解像度や画角、検知機能などの設定が可能です。また、スマホ／</a:t>
            </a:r>
            <a:r>
              <a:rPr lang="en-US" altLang="ja-JP" sz="800" dirty="0">
                <a:latin typeface="メイリオ" panose="020B0604030504040204" pitchFamily="50" charset="-128"/>
                <a:ea typeface="メイリオ" panose="020B0604030504040204" pitchFamily="50" charset="-128"/>
              </a:rPr>
              <a:t>PC</a:t>
            </a:r>
            <a:r>
              <a:rPr lang="ja-JP" altLang="en-US" sz="800" dirty="0">
                <a:latin typeface="メイリオ" panose="020B0604030504040204" pitchFamily="50" charset="-128"/>
                <a:ea typeface="メイリオ" panose="020B0604030504040204" pitchFamily="50" charset="-128"/>
              </a:rPr>
              <a:t>からアクセスが可能なので、カメラ設置時にその場でスマホから画角の調整などがおこなえます。</a:t>
            </a:r>
          </a:p>
        </p:txBody>
      </p:sp>
      <p:sp>
        <p:nvSpPr>
          <p:cNvPr id="37" name="テキスト ボックス 36">
            <a:extLst>
              <a:ext uri="{FF2B5EF4-FFF2-40B4-BE49-F238E27FC236}">
                <a16:creationId xmlns:a16="http://schemas.microsoft.com/office/drawing/2014/main" id="{40945647-10A2-4B55-9BD8-7F9FE1465B60}"/>
              </a:ext>
            </a:extLst>
          </p:cNvPr>
          <p:cNvSpPr txBox="1"/>
          <p:nvPr/>
        </p:nvSpPr>
        <p:spPr>
          <a:xfrm>
            <a:off x="306818" y="956364"/>
            <a:ext cx="6256800" cy="830997"/>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＜注意事項＞</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lang="en-US" altLang="ja-JP" sz="800" dirty="0">
                <a:latin typeface="メイリオ" panose="020B0604030504040204" pitchFamily="50" charset="-128"/>
                <a:ea typeface="メイリオ" panose="020B0604030504040204" pitchFamily="50" charset="-128"/>
              </a:rPr>
              <a:t>Raspberry Pi</a:t>
            </a:r>
            <a:r>
              <a:rPr lang="ja-JP" altLang="en-US" sz="800" dirty="0">
                <a:latin typeface="メイリオ" panose="020B0604030504040204" pitchFamily="50" charset="-128"/>
                <a:ea typeface="メイリオ" panose="020B0604030504040204" pitchFamily="50" charset="-128"/>
              </a:rPr>
              <a:t>と</a:t>
            </a:r>
            <a:r>
              <a:rPr lang="en-US" altLang="ja-JP" sz="800" dirty="0">
                <a:latin typeface="メイリオ" panose="020B0604030504040204" pitchFamily="50" charset="-128"/>
                <a:ea typeface="メイリオ" panose="020B0604030504040204" pitchFamily="50" charset="-128"/>
              </a:rPr>
              <a:t>Device Control</a:t>
            </a:r>
            <a:r>
              <a:rPr lang="ja-JP" altLang="en-US" sz="800" dirty="0">
                <a:latin typeface="メイリオ" panose="020B0604030504040204" pitchFamily="50" charset="-128"/>
                <a:ea typeface="メイリオ" panose="020B0604030504040204" pitchFamily="50" charset="-128"/>
              </a:rPr>
              <a:t>の設定をおこなうスマホ／</a:t>
            </a:r>
            <a:r>
              <a:rPr lang="en-US" altLang="ja-JP" sz="800" dirty="0">
                <a:latin typeface="メイリオ" panose="020B0604030504040204" pitchFamily="50" charset="-128"/>
                <a:ea typeface="メイリオ" panose="020B0604030504040204" pitchFamily="50" charset="-128"/>
              </a:rPr>
              <a:t>PC</a:t>
            </a:r>
            <a:r>
              <a:rPr lang="ja-JP" altLang="en-US" sz="800" dirty="0">
                <a:latin typeface="メイリオ" panose="020B0604030504040204" pitchFamily="50" charset="-128"/>
                <a:ea typeface="メイリオ" panose="020B0604030504040204" pitchFamily="50" charset="-128"/>
              </a:rPr>
              <a:t>は同じネットワークに接続する必要があります。</a:t>
            </a:r>
            <a:endParaRPr lang="en-US" altLang="ja-JP" sz="800"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en-US" altLang="ja-JP" sz="800" dirty="0">
                <a:latin typeface="メイリオ" panose="020B0604030504040204" pitchFamily="50" charset="-128"/>
                <a:ea typeface="メイリオ" panose="020B0604030504040204" pitchFamily="50" charset="-128"/>
              </a:rPr>
              <a:t>Device Control</a:t>
            </a:r>
            <a:r>
              <a:rPr kumimoji="1" lang="ja-JP" altLang="en-US" sz="800" dirty="0">
                <a:latin typeface="メイリオ" panose="020B0604030504040204" pitchFamily="50" charset="-128"/>
                <a:ea typeface="メイリオ" panose="020B0604030504040204" pitchFamily="50" charset="-128"/>
              </a:rPr>
              <a:t>ご利用前に、「</a:t>
            </a:r>
            <a:r>
              <a:rPr kumimoji="1" lang="en-US" altLang="ja-JP" sz="800" dirty="0">
                <a:latin typeface="メイリオ" panose="020B0604030504040204" pitchFamily="50" charset="-128"/>
                <a:ea typeface="メイリオ" panose="020B0604030504040204" pitchFamily="50" charset="-128"/>
              </a:rPr>
              <a:t>SCORER Starter</a:t>
            </a:r>
            <a:r>
              <a:rPr kumimoji="1" lang="ja-JP" altLang="en-US" sz="800" dirty="0">
                <a:latin typeface="メイリオ" panose="020B0604030504040204" pitchFamily="50" charset="-128"/>
                <a:ea typeface="メイリオ" panose="020B0604030504040204" pitchFamily="50" charset="-128"/>
              </a:rPr>
              <a:t>」から</a:t>
            </a:r>
            <a:r>
              <a:rPr kumimoji="1" lang="en-US" altLang="ja-JP" sz="800" dirty="0">
                <a:latin typeface="メイリオ" panose="020B0604030504040204" pitchFamily="50" charset="-128"/>
                <a:ea typeface="メイリオ" panose="020B0604030504040204" pitchFamily="50" charset="-128"/>
              </a:rPr>
              <a:t>Raspberry Pi</a:t>
            </a:r>
            <a:r>
              <a:rPr kumimoji="1" lang="ja-JP" altLang="en-US" sz="800" dirty="0">
                <a:latin typeface="メイリオ" panose="020B0604030504040204" pitchFamily="50" charset="-128"/>
                <a:ea typeface="メイリオ" panose="020B0604030504040204" pitchFamily="50" charset="-128"/>
              </a:rPr>
              <a:t>をネットワーク接続設定する必要があります。</a:t>
            </a:r>
            <a:endParaRPr kumimoji="1" lang="en-US" altLang="ja-JP" sz="800"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lang="en-US" altLang="ja-JP" sz="800" dirty="0">
                <a:latin typeface="メイリオ" panose="020B0604030504040204" pitchFamily="50" charset="-128"/>
                <a:ea typeface="メイリオ" panose="020B0604030504040204" pitchFamily="50" charset="-128"/>
              </a:rPr>
              <a:t>Device Control</a:t>
            </a:r>
            <a:r>
              <a:rPr lang="ja-JP" altLang="en-US" sz="800" dirty="0">
                <a:latin typeface="メイリオ" panose="020B0604030504040204" pitchFamily="50" charset="-128"/>
                <a:ea typeface="メイリオ" panose="020B0604030504040204" pitchFamily="50" charset="-128"/>
              </a:rPr>
              <a:t>は</a:t>
            </a:r>
            <a:r>
              <a:rPr lang="en-US" altLang="ja-JP" sz="800" dirty="0">
                <a:latin typeface="メイリオ" panose="020B0604030504040204" pitchFamily="50" charset="-128"/>
                <a:ea typeface="メイリオ" panose="020B0604030504040204" pitchFamily="50" charset="-128"/>
              </a:rPr>
              <a:t>Raspberry Pi</a:t>
            </a:r>
            <a:r>
              <a:rPr lang="ja-JP" altLang="en-US" sz="800" dirty="0">
                <a:latin typeface="メイリオ" panose="020B0604030504040204" pitchFamily="50" charset="-128"/>
                <a:ea typeface="メイリオ" panose="020B0604030504040204" pitchFamily="50" charset="-128"/>
              </a:rPr>
              <a:t>にインストールする</a:t>
            </a:r>
            <a:r>
              <a:rPr lang="en-US" altLang="ja-JP" sz="800" dirty="0">
                <a:latin typeface="メイリオ" panose="020B0604030504040204" pitchFamily="50" charset="-128"/>
                <a:ea typeface="メイリオ" panose="020B0604030504040204" pitchFamily="50" charset="-128"/>
              </a:rPr>
              <a:t>SCORER </a:t>
            </a:r>
            <a:r>
              <a:rPr lang="en-US" altLang="ja-JP" sz="800" dirty="0" err="1">
                <a:latin typeface="メイリオ" panose="020B0604030504040204" pitchFamily="50" charset="-128"/>
                <a:ea typeface="メイリオ" panose="020B0604030504040204" pitchFamily="50" charset="-128"/>
              </a:rPr>
              <a:t>Edgle</a:t>
            </a:r>
            <a:r>
              <a:rPr lang="ja-JP" altLang="en-US" sz="800" dirty="0">
                <a:latin typeface="メイリオ" panose="020B0604030504040204" pitchFamily="50" charset="-128"/>
                <a:ea typeface="メイリオ" panose="020B0604030504040204" pitchFamily="50" charset="-128"/>
              </a:rPr>
              <a:t>の機能の一つとなります。不定期でバージョンアップされる可能性がございますが、インストール時のバージョンでの操作となりますので一部画面が異なる場合がございますので、予めご了承願います。</a:t>
            </a:r>
          </a:p>
        </p:txBody>
      </p:sp>
      <p:sp>
        <p:nvSpPr>
          <p:cNvPr id="41" name="テキスト ボックス 40">
            <a:extLst>
              <a:ext uri="{FF2B5EF4-FFF2-40B4-BE49-F238E27FC236}">
                <a16:creationId xmlns:a16="http://schemas.microsoft.com/office/drawing/2014/main" id="{DF09D692-096E-4366-A1C4-860A03A621D0}"/>
              </a:ext>
            </a:extLst>
          </p:cNvPr>
          <p:cNvSpPr txBox="1"/>
          <p:nvPr/>
        </p:nvSpPr>
        <p:spPr>
          <a:xfrm>
            <a:off x="507498" y="2026959"/>
            <a:ext cx="5718641" cy="492443"/>
          </a:xfrm>
          <a:prstGeom prst="rect">
            <a:avLst/>
          </a:prstGeom>
          <a:noFill/>
        </p:spPr>
        <p:txBody>
          <a:bodyPr wrap="square" rtlCol="0">
            <a:spAutoFit/>
          </a:bodyPr>
          <a:lstStyle/>
          <a:p>
            <a:r>
              <a:rPr lang="en-US" altLang="ja-JP" sz="1000" b="1" dirty="0">
                <a:latin typeface="メイリオ" panose="020B0604030504040204" pitchFamily="50" charset="-128"/>
                <a:ea typeface="メイリオ" panose="020B0604030504040204" pitchFamily="50" charset="-128"/>
              </a:rPr>
              <a:t>Device Control</a:t>
            </a:r>
            <a:r>
              <a:rPr lang="ja-JP" altLang="en-US" sz="1000" b="1" dirty="0" err="1">
                <a:latin typeface="メイリオ" panose="020B0604030504040204" pitchFamily="50" charset="-128"/>
                <a:ea typeface="メイリオ" panose="020B0604030504040204" pitchFamily="50" charset="-128"/>
              </a:rPr>
              <a:t>への</a:t>
            </a:r>
            <a:r>
              <a:rPr lang="ja-JP" altLang="en-US" sz="1000" b="1" dirty="0">
                <a:latin typeface="メイリオ" panose="020B0604030504040204" pitchFamily="50" charset="-128"/>
                <a:ea typeface="メイリオ" panose="020B0604030504040204" pitchFamily="50" charset="-128"/>
              </a:rPr>
              <a:t>接続方法</a:t>
            </a:r>
            <a:endParaRPr lang="en-US" altLang="ja-JP" sz="1000" dirty="0">
              <a:latin typeface="メイリオ" panose="020B0604030504040204" pitchFamily="50" charset="-128"/>
              <a:ea typeface="メイリオ" panose="020B0604030504040204" pitchFamily="50" charset="-128"/>
            </a:endParaRPr>
          </a:p>
          <a:p>
            <a:r>
              <a:rPr lang="en-US" altLang="ja-JP" sz="800" dirty="0">
                <a:latin typeface="メイリオ" panose="020B0604030504040204" pitchFamily="50" charset="-128"/>
                <a:ea typeface="メイリオ" panose="020B0604030504040204" pitchFamily="50" charset="-128"/>
              </a:rPr>
              <a:t>Device Control</a:t>
            </a:r>
            <a:r>
              <a:rPr lang="ja-JP" altLang="en-US" sz="800" dirty="0">
                <a:latin typeface="メイリオ" panose="020B0604030504040204" pitchFamily="50" charset="-128"/>
                <a:ea typeface="メイリオ" panose="020B0604030504040204" pitchFamily="50" charset="-128"/>
              </a:rPr>
              <a:t>は、</a:t>
            </a:r>
            <a:r>
              <a:rPr lang="en-US" altLang="ja-JP" sz="800" dirty="0">
                <a:latin typeface="メイリオ" panose="020B0604030504040204" pitchFamily="50" charset="-128"/>
                <a:ea typeface="メイリオ" panose="020B0604030504040204" pitchFamily="50" charset="-128"/>
              </a:rPr>
              <a:t>Raspberry Pi</a:t>
            </a:r>
            <a:r>
              <a:rPr lang="ja-JP" altLang="en-US" sz="800" dirty="0">
                <a:latin typeface="メイリオ" panose="020B0604030504040204" pitchFamily="50" charset="-128"/>
                <a:ea typeface="メイリオ" panose="020B0604030504040204" pitchFamily="50" charset="-128"/>
              </a:rPr>
              <a:t>の</a:t>
            </a:r>
            <a:r>
              <a:rPr lang="en-US" altLang="ja-JP" sz="800" dirty="0">
                <a:latin typeface="メイリオ" panose="020B0604030504040204" pitchFamily="50" charset="-128"/>
                <a:ea typeface="メイリオ" panose="020B0604030504040204" pitchFamily="50" charset="-128"/>
              </a:rPr>
              <a:t>IP</a:t>
            </a:r>
            <a:r>
              <a:rPr lang="ja-JP" altLang="en-US" sz="800" dirty="0">
                <a:latin typeface="メイリオ" panose="020B0604030504040204" pitchFamily="50" charset="-128"/>
                <a:ea typeface="メイリオ" panose="020B0604030504040204" pitchFamily="50" charset="-128"/>
              </a:rPr>
              <a:t>アドレスへ直接アクセスしブラウザ上で操作をおこないます。</a:t>
            </a:r>
            <a:endParaRPr lang="en-US" altLang="ja-JP" sz="800" dirty="0">
              <a:latin typeface="メイリオ" panose="020B0604030504040204" pitchFamily="50" charset="-128"/>
              <a:ea typeface="メイリオ" panose="020B0604030504040204" pitchFamily="50" charset="-128"/>
            </a:endParaRPr>
          </a:p>
          <a:p>
            <a:r>
              <a:rPr lang="ja-JP" altLang="en-US" sz="800" dirty="0">
                <a:latin typeface="メイリオ" panose="020B0604030504040204" pitchFamily="50" charset="-128"/>
                <a:ea typeface="メイリオ" panose="020B0604030504040204" pitchFamily="50" charset="-128"/>
              </a:rPr>
              <a:t>スマホまたは</a:t>
            </a:r>
            <a:r>
              <a:rPr lang="en-US" altLang="ja-JP" sz="800" dirty="0">
                <a:latin typeface="メイリオ" panose="020B0604030504040204" pitchFamily="50" charset="-128"/>
                <a:ea typeface="メイリオ" panose="020B0604030504040204" pitchFamily="50" charset="-128"/>
              </a:rPr>
              <a:t>PC</a:t>
            </a:r>
            <a:r>
              <a:rPr lang="ja-JP" altLang="en-US" sz="800" dirty="0">
                <a:latin typeface="メイリオ" panose="020B0604030504040204" pitchFamily="50" charset="-128"/>
                <a:ea typeface="メイリオ" panose="020B0604030504040204" pitchFamily="50" charset="-128"/>
              </a:rPr>
              <a:t>のブラウザに、</a:t>
            </a:r>
            <a:r>
              <a:rPr lang="en-US" altLang="ja-JP" sz="800" dirty="0">
                <a:latin typeface="メイリオ" panose="020B0604030504040204" pitchFamily="50" charset="-128"/>
                <a:ea typeface="メイリオ" panose="020B0604030504040204" pitchFamily="50" charset="-128"/>
              </a:rPr>
              <a:t>Raspberry Pi</a:t>
            </a:r>
            <a:r>
              <a:rPr lang="ja-JP" altLang="en-US" sz="800" dirty="0">
                <a:latin typeface="メイリオ" panose="020B0604030504040204" pitchFamily="50" charset="-128"/>
                <a:ea typeface="メイリオ" panose="020B0604030504040204" pitchFamily="50" charset="-128"/>
              </a:rPr>
              <a:t>の</a:t>
            </a:r>
            <a:r>
              <a:rPr lang="en-US" altLang="ja-JP" sz="800" dirty="0">
                <a:latin typeface="メイリオ" panose="020B0604030504040204" pitchFamily="50" charset="-128"/>
                <a:ea typeface="メイリオ" panose="020B0604030504040204" pitchFamily="50" charset="-128"/>
              </a:rPr>
              <a:t>IP</a:t>
            </a:r>
            <a:r>
              <a:rPr lang="ja-JP" altLang="en-US" sz="800" dirty="0">
                <a:latin typeface="メイリオ" panose="020B0604030504040204" pitchFamily="50" charset="-128"/>
                <a:ea typeface="メイリオ" panose="020B0604030504040204" pitchFamily="50" charset="-128"/>
              </a:rPr>
              <a:t>アドレスとその後ろに「</a:t>
            </a:r>
            <a:r>
              <a:rPr lang="en-US" altLang="ja-JP" sz="800" dirty="0">
                <a:latin typeface="メイリオ" panose="020B0604030504040204" pitchFamily="50" charset="-128"/>
                <a:ea typeface="メイリオ" panose="020B0604030504040204" pitchFamily="50" charset="-128"/>
              </a:rPr>
              <a:t>:20001</a:t>
            </a:r>
            <a:r>
              <a:rPr lang="ja-JP" altLang="en-US" sz="800" dirty="0">
                <a:latin typeface="メイリオ" panose="020B0604030504040204" pitchFamily="50" charset="-128"/>
                <a:ea typeface="メイリオ" panose="020B0604030504040204" pitchFamily="50" charset="-128"/>
              </a:rPr>
              <a:t>」と入力します。</a:t>
            </a:r>
            <a:endParaRPr lang="en-US" altLang="ja-JP" sz="800" dirty="0">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D95787D6-710B-4F11-B0E5-4F95A12C4515}"/>
              </a:ext>
            </a:extLst>
          </p:cNvPr>
          <p:cNvGrpSpPr/>
          <p:nvPr/>
        </p:nvGrpSpPr>
        <p:grpSpPr>
          <a:xfrm>
            <a:off x="1450633" y="2571563"/>
            <a:ext cx="3983065" cy="1193369"/>
            <a:chOff x="1194227" y="2619781"/>
            <a:chExt cx="3983065" cy="1193369"/>
          </a:xfrm>
        </p:grpSpPr>
        <p:sp>
          <p:nvSpPr>
            <p:cNvPr id="4" name="正方形/長方形 3">
              <a:extLst>
                <a:ext uri="{FF2B5EF4-FFF2-40B4-BE49-F238E27FC236}">
                  <a16:creationId xmlns:a16="http://schemas.microsoft.com/office/drawing/2014/main" id="{308F2E81-EE0D-4853-B5EA-295FCCFBDFEB}"/>
                </a:ext>
              </a:extLst>
            </p:cNvPr>
            <p:cNvSpPr/>
            <p:nvPr/>
          </p:nvSpPr>
          <p:spPr>
            <a:xfrm>
              <a:off x="1194227" y="2619781"/>
              <a:ext cx="3983065" cy="11933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A5B2C2D4-FD90-4E77-96B5-9CE728986BA7}"/>
                </a:ext>
              </a:extLst>
            </p:cNvPr>
            <p:cNvGrpSpPr/>
            <p:nvPr/>
          </p:nvGrpSpPr>
          <p:grpSpPr>
            <a:xfrm>
              <a:off x="1901884" y="2859379"/>
              <a:ext cx="2567751" cy="714173"/>
              <a:chOff x="1901884" y="2774462"/>
              <a:chExt cx="2567751" cy="714173"/>
            </a:xfrm>
          </p:grpSpPr>
          <p:sp>
            <p:nvSpPr>
              <p:cNvPr id="42" name="テキスト ボックス 41">
                <a:extLst>
                  <a:ext uri="{FF2B5EF4-FFF2-40B4-BE49-F238E27FC236}">
                    <a16:creationId xmlns:a16="http://schemas.microsoft.com/office/drawing/2014/main" id="{81437617-CB37-44E0-8979-21F9C2954709}"/>
                  </a:ext>
                </a:extLst>
              </p:cNvPr>
              <p:cNvSpPr txBox="1"/>
              <p:nvPr/>
            </p:nvSpPr>
            <p:spPr>
              <a:xfrm>
                <a:off x="1901884" y="2774462"/>
                <a:ext cx="2567751" cy="398103"/>
              </a:xfrm>
              <a:prstGeom prst="rect">
                <a:avLst/>
              </a:prstGeom>
              <a:noFill/>
            </p:spPr>
            <p:txBody>
              <a:bodyPr wrap="square" rtlCol="0">
                <a:noAutofit/>
              </a:bodyPr>
              <a:lstStyle/>
              <a:p>
                <a:pPr>
                  <a:spcAft>
                    <a:spcPts val="600"/>
                  </a:spcAft>
                </a:pPr>
                <a:r>
                  <a:rPr kumimoji="1" lang="ja-JP" altLang="en-US" sz="1000" b="1" dirty="0">
                    <a:latin typeface="メイリオ" panose="020B0604030504040204" pitchFamily="50" charset="-128"/>
                    <a:ea typeface="メイリオ" panose="020B0604030504040204" pitchFamily="50" charset="-128"/>
                  </a:rPr>
                  <a:t>＜</a:t>
                </a:r>
                <a:r>
                  <a:rPr kumimoji="1" lang="en-US" altLang="ja-JP" sz="1000" b="1" dirty="0">
                    <a:latin typeface="メイリオ" panose="020B0604030504040204" pitchFamily="50" charset="-128"/>
                    <a:ea typeface="メイリオ" panose="020B0604030504040204" pitchFamily="50" charset="-128"/>
                  </a:rPr>
                  <a:t> Device Control</a:t>
                </a:r>
                <a:r>
                  <a:rPr kumimoji="1" lang="ja-JP" altLang="en-US" sz="1000" b="1" dirty="0">
                    <a:latin typeface="メイリオ" panose="020B0604030504040204" pitchFamily="50" charset="-128"/>
                    <a:ea typeface="メイリオ" panose="020B0604030504040204" pitchFamily="50" charset="-128"/>
                  </a:rPr>
                  <a:t>の</a:t>
                </a:r>
                <a:r>
                  <a:rPr kumimoji="1" lang="en-US" altLang="ja-JP" sz="1000" b="1" dirty="0">
                    <a:latin typeface="メイリオ" panose="020B0604030504040204" pitchFamily="50" charset="-128"/>
                    <a:ea typeface="メイリオ" panose="020B0604030504040204" pitchFamily="50" charset="-128"/>
                  </a:rPr>
                  <a:t>URL</a:t>
                </a:r>
                <a:r>
                  <a:rPr kumimoji="1" lang="ja-JP" altLang="en-US" sz="1000" b="1" dirty="0">
                    <a:latin typeface="メイリオ" panose="020B0604030504040204" pitchFamily="50" charset="-128"/>
                    <a:ea typeface="メイリオ" panose="020B0604030504040204" pitchFamily="50" charset="-128"/>
                  </a:rPr>
                  <a:t>＞</a:t>
                </a:r>
                <a:endParaRPr kumimoji="1" lang="en-US" altLang="ja-JP" sz="1000" b="1" dirty="0">
                  <a:latin typeface="メイリオ" panose="020B0604030504040204" pitchFamily="50" charset="-128"/>
                  <a:ea typeface="メイリオ" panose="020B0604030504040204" pitchFamily="50" charset="-128"/>
                </a:endParaRPr>
              </a:p>
              <a:p>
                <a:r>
                  <a:rPr kumimoji="1" lang="en-US" altLang="ja-JP" sz="1000" b="1" dirty="0">
                    <a:latin typeface="メイリオ" panose="020B0604030504040204" pitchFamily="50" charset="-128"/>
                    <a:ea typeface="メイリオ" panose="020B0604030504040204" pitchFamily="50" charset="-128"/>
                  </a:rPr>
                  <a:t>http://***.***.***.***:20001/</a:t>
                </a:r>
                <a:endParaRPr kumimoji="1" lang="ja-JP" altLang="en-US" sz="1000" b="1"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p:txBody>
          </p:sp>
          <p:sp>
            <p:nvSpPr>
              <p:cNvPr id="43" name="左大かっこ 42">
                <a:extLst>
                  <a:ext uri="{FF2B5EF4-FFF2-40B4-BE49-F238E27FC236}">
                    <a16:creationId xmlns:a16="http://schemas.microsoft.com/office/drawing/2014/main" id="{5E7AF1F3-2D82-4759-9087-5999A29DCBBC}"/>
                  </a:ext>
                </a:extLst>
              </p:cNvPr>
              <p:cNvSpPr/>
              <p:nvPr/>
            </p:nvSpPr>
            <p:spPr>
              <a:xfrm rot="16200000">
                <a:off x="3033637" y="2652470"/>
                <a:ext cx="50583" cy="1139215"/>
              </a:xfrm>
              <a:prstGeom prst="leftBracket">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00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C1F30703-53EF-43DF-91F1-0E43EABADA15}"/>
                  </a:ext>
                </a:extLst>
              </p:cNvPr>
              <p:cNvSpPr txBox="1"/>
              <p:nvPr/>
            </p:nvSpPr>
            <p:spPr>
              <a:xfrm>
                <a:off x="2197727" y="3258358"/>
                <a:ext cx="1794605" cy="230277"/>
              </a:xfrm>
              <a:prstGeom prst="rect">
                <a:avLst/>
              </a:prstGeom>
              <a:noFill/>
            </p:spPr>
            <p:txBody>
              <a:bodyPr wrap="square" rtlCol="0">
                <a:noAutofit/>
              </a:bodyPr>
              <a:lstStyle/>
              <a:p>
                <a:pPr algn="ctr"/>
                <a:r>
                  <a:rPr kumimoji="1" lang="en-US" altLang="ja-JP" sz="1000" dirty="0">
                    <a:solidFill>
                      <a:srgbClr val="FF0000"/>
                    </a:solidFill>
                    <a:latin typeface="メイリオ" panose="020B0604030504040204" pitchFamily="50" charset="-128"/>
                    <a:ea typeface="メイリオ" panose="020B0604030504040204" pitchFamily="50" charset="-128"/>
                  </a:rPr>
                  <a:t>Raspberry Pi</a:t>
                </a:r>
                <a:r>
                  <a:rPr kumimoji="1" lang="ja-JP" altLang="en-US" sz="1000" dirty="0">
                    <a:solidFill>
                      <a:srgbClr val="FF0000"/>
                    </a:solidFill>
                    <a:latin typeface="メイリオ" panose="020B0604030504040204" pitchFamily="50" charset="-128"/>
                    <a:ea typeface="メイリオ" panose="020B0604030504040204" pitchFamily="50" charset="-128"/>
                  </a:rPr>
                  <a:t>の</a:t>
                </a:r>
                <a:r>
                  <a:rPr kumimoji="1" lang="en-US" altLang="ja-JP" sz="1000" dirty="0">
                    <a:solidFill>
                      <a:srgbClr val="FF0000"/>
                    </a:solidFill>
                    <a:latin typeface="メイリオ" panose="020B0604030504040204" pitchFamily="50" charset="-128"/>
                    <a:ea typeface="メイリオ" panose="020B0604030504040204" pitchFamily="50" charset="-128"/>
                  </a:rPr>
                  <a:t>IP</a:t>
                </a:r>
                <a:r>
                  <a:rPr kumimoji="1" lang="ja-JP" altLang="en-US" sz="1000" dirty="0">
                    <a:solidFill>
                      <a:srgbClr val="FF0000"/>
                    </a:solidFill>
                    <a:latin typeface="メイリオ" panose="020B0604030504040204" pitchFamily="50" charset="-128"/>
                    <a:ea typeface="メイリオ" panose="020B0604030504040204" pitchFamily="50" charset="-128"/>
                  </a:rPr>
                  <a:t>アドレス</a:t>
                </a:r>
              </a:p>
            </p:txBody>
          </p:sp>
        </p:grpSp>
      </p:grpSp>
      <p:sp>
        <p:nvSpPr>
          <p:cNvPr id="20" name="テキスト ボックス 19">
            <a:extLst>
              <a:ext uri="{FF2B5EF4-FFF2-40B4-BE49-F238E27FC236}">
                <a16:creationId xmlns:a16="http://schemas.microsoft.com/office/drawing/2014/main" id="{6FB9854B-5810-4A84-BE2B-4B26B543A89E}"/>
              </a:ext>
            </a:extLst>
          </p:cNvPr>
          <p:cNvSpPr txBox="1"/>
          <p:nvPr/>
        </p:nvSpPr>
        <p:spPr>
          <a:xfrm>
            <a:off x="54728" y="4209890"/>
            <a:ext cx="6733183" cy="176706"/>
          </a:xfrm>
          <a:prstGeom prst="rect">
            <a:avLst/>
          </a:prstGeom>
          <a:noFill/>
        </p:spPr>
        <p:txBody>
          <a:bodyPr wrap="square" rtlCol="0">
            <a:noAutofit/>
          </a:bodyPr>
          <a:lstStyle/>
          <a:p>
            <a:r>
              <a:rPr kumimoji="1" lang="ja-JP" altLang="en-US" sz="1000" b="1" dirty="0">
                <a:latin typeface="メイリオ" panose="020B0604030504040204" pitchFamily="50" charset="-128"/>
                <a:ea typeface="メイリオ" panose="020B0604030504040204" pitchFamily="50" charset="-128"/>
              </a:rPr>
              <a:t>「</a:t>
            </a:r>
            <a:r>
              <a:rPr kumimoji="1" lang="en-US" altLang="ja-JP" sz="1000" b="1" dirty="0">
                <a:latin typeface="メイリオ" panose="020B0604030504040204" pitchFamily="50" charset="-128"/>
                <a:ea typeface="メイリオ" panose="020B0604030504040204" pitchFamily="50" charset="-128"/>
              </a:rPr>
              <a:t>SCORER Starter</a:t>
            </a:r>
            <a:r>
              <a:rPr kumimoji="1" lang="ja-JP" altLang="en-US" sz="1000" b="1" dirty="0">
                <a:latin typeface="メイリオ" panose="020B0604030504040204" pitchFamily="50" charset="-128"/>
                <a:ea typeface="メイリオ" panose="020B0604030504040204" pitchFamily="50" charset="-128"/>
              </a:rPr>
              <a:t>」から、簡単に</a:t>
            </a:r>
            <a:r>
              <a:rPr kumimoji="1" lang="en-US" altLang="ja-JP" sz="1000" b="1" dirty="0">
                <a:latin typeface="メイリオ" panose="020B0604030504040204" pitchFamily="50" charset="-128"/>
                <a:ea typeface="メイリオ" panose="020B0604030504040204" pitchFamily="50" charset="-128"/>
              </a:rPr>
              <a:t>Device Control</a:t>
            </a:r>
            <a:r>
              <a:rPr kumimoji="1" lang="ja-JP" altLang="en-US" sz="1000" b="1" dirty="0">
                <a:latin typeface="メイリオ" panose="020B0604030504040204" pitchFamily="50" charset="-128"/>
                <a:ea typeface="メイリオ" panose="020B0604030504040204" pitchFamily="50" charset="-128"/>
              </a:rPr>
              <a:t>の</a:t>
            </a:r>
            <a:r>
              <a:rPr kumimoji="1" lang="en-US" altLang="ja-JP" sz="1000" b="1" dirty="0">
                <a:latin typeface="メイリオ" panose="020B0604030504040204" pitchFamily="50" charset="-128"/>
                <a:ea typeface="メイリオ" panose="020B0604030504040204" pitchFamily="50" charset="-128"/>
              </a:rPr>
              <a:t>URL</a:t>
            </a:r>
            <a:r>
              <a:rPr kumimoji="1" lang="ja-JP" altLang="en-US" sz="1000" b="1" dirty="0">
                <a:latin typeface="メイリオ" panose="020B0604030504040204" pitchFamily="50" charset="-128"/>
                <a:ea typeface="メイリオ" panose="020B0604030504040204" pitchFamily="50" charset="-128"/>
              </a:rPr>
              <a:t>をコピー</a:t>
            </a:r>
            <a:r>
              <a:rPr kumimoji="1" lang="en-US" altLang="ja-JP" sz="1000" b="1" dirty="0">
                <a:latin typeface="メイリオ" panose="020B0604030504040204" pitchFamily="50" charset="-128"/>
                <a:ea typeface="メイリオ" panose="020B0604030504040204" pitchFamily="50" charset="-128"/>
              </a:rPr>
              <a:t>/ </a:t>
            </a:r>
            <a:r>
              <a:rPr kumimoji="1" lang="ja-JP" altLang="en-US" sz="1000" b="1" dirty="0">
                <a:latin typeface="メイリオ" panose="020B0604030504040204" pitchFamily="50" charset="-128"/>
                <a:ea typeface="メイリオ" panose="020B0604030504040204" pitchFamily="50" charset="-128"/>
              </a:rPr>
              <a:t>アクセスが可能です。</a:t>
            </a:r>
            <a:endParaRPr kumimoji="1" lang="en-US" altLang="ja-JP" sz="10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66ED078A-6505-423B-9F4E-FA076FABAA4D}"/>
              </a:ext>
            </a:extLst>
          </p:cNvPr>
          <p:cNvSpPr txBox="1"/>
          <p:nvPr/>
        </p:nvSpPr>
        <p:spPr>
          <a:xfrm>
            <a:off x="1473571" y="7065452"/>
            <a:ext cx="1918917" cy="715953"/>
          </a:xfrm>
          <a:prstGeom prst="rect">
            <a:avLst/>
          </a:prstGeom>
          <a:noFill/>
        </p:spPr>
        <p:txBody>
          <a:bodyPr wrap="square" lIns="36000" rIns="36000" rtlCol="0">
            <a:noAutofit/>
          </a:bodyPr>
          <a:lstStyle/>
          <a:p>
            <a:pPr marL="108000" indent="-108000">
              <a:buFont typeface="+mj-ea"/>
              <a:buAutoNum type="circleNumDbPlain"/>
            </a:pPr>
            <a:r>
              <a:rPr kumimoji="1" lang="en-US" altLang="ja-JP" sz="600" b="1" dirty="0">
                <a:latin typeface="メイリオ" panose="020B0604030504040204" pitchFamily="50" charset="-128"/>
                <a:ea typeface="メイリオ" panose="020B0604030504040204" pitchFamily="50" charset="-128"/>
              </a:rPr>
              <a:t>URL</a:t>
            </a:r>
            <a:r>
              <a:rPr kumimoji="1" lang="ja-JP" altLang="en-US" sz="600" b="1" dirty="0">
                <a:latin typeface="メイリオ" panose="020B0604030504040204" pitchFamily="50" charset="-128"/>
                <a:ea typeface="メイリオ" panose="020B0604030504040204" pitchFamily="50" charset="-128"/>
              </a:rPr>
              <a:t>をコピー</a:t>
            </a:r>
            <a:endParaRPr kumimoji="1" lang="en-US" altLang="ja-JP" sz="600" b="1" dirty="0">
              <a:latin typeface="メイリオ" panose="020B0604030504040204" pitchFamily="50" charset="-128"/>
              <a:ea typeface="メイリオ" panose="020B0604030504040204" pitchFamily="50" charset="-128"/>
            </a:endParaRPr>
          </a:p>
          <a:p>
            <a:pPr marL="180000" lvl="1"/>
            <a:r>
              <a:rPr kumimoji="1" lang="ja-JP" altLang="en-US" sz="600" dirty="0">
                <a:latin typeface="メイリオ" panose="020B0604030504040204" pitchFamily="50" charset="-128"/>
                <a:ea typeface="メイリオ" panose="020B0604030504040204" pitchFamily="50" charset="-128"/>
              </a:rPr>
              <a:t>選択したデバイスの</a:t>
            </a:r>
            <a:r>
              <a:rPr kumimoji="1" lang="en-US" altLang="ja-JP" sz="600" dirty="0">
                <a:latin typeface="メイリオ" panose="020B0604030504040204" pitchFamily="50" charset="-128"/>
                <a:ea typeface="メイリオ" panose="020B0604030504040204" pitchFamily="50" charset="-128"/>
              </a:rPr>
              <a:t>Device Control</a:t>
            </a:r>
            <a:r>
              <a:rPr kumimoji="1" lang="ja-JP" altLang="en-US" sz="600" dirty="0">
                <a:latin typeface="メイリオ" panose="020B0604030504040204" pitchFamily="50" charset="-128"/>
                <a:ea typeface="メイリオ" panose="020B0604030504040204" pitchFamily="50" charset="-128"/>
              </a:rPr>
              <a:t>の</a:t>
            </a:r>
            <a:r>
              <a:rPr kumimoji="1" lang="en-US" altLang="ja-JP" sz="600" dirty="0">
                <a:latin typeface="メイリオ" panose="020B0604030504040204" pitchFamily="50" charset="-128"/>
                <a:ea typeface="メイリオ" panose="020B0604030504040204" pitchFamily="50" charset="-128"/>
              </a:rPr>
              <a:t>URL</a:t>
            </a:r>
            <a:r>
              <a:rPr kumimoji="1" lang="ja-JP" altLang="en-US" sz="600" dirty="0">
                <a:latin typeface="メイリオ" panose="020B0604030504040204" pitchFamily="50" charset="-128"/>
                <a:ea typeface="メイリオ" panose="020B0604030504040204" pitchFamily="50" charset="-128"/>
              </a:rPr>
              <a:t>となります。</a:t>
            </a:r>
            <a:r>
              <a:rPr kumimoji="1" lang="en-US" altLang="ja-JP" sz="600" dirty="0">
                <a:latin typeface="メイリオ" panose="020B0604030504040204" pitchFamily="50" charset="-128"/>
                <a:ea typeface="メイリオ" panose="020B0604030504040204" pitchFamily="50" charset="-128"/>
              </a:rPr>
              <a:t> Device Control</a:t>
            </a:r>
            <a:r>
              <a:rPr kumimoji="1" lang="ja-JP" altLang="en-US" sz="600" dirty="0">
                <a:latin typeface="メイリオ" panose="020B0604030504040204" pitchFamily="50" charset="-128"/>
                <a:ea typeface="メイリオ" panose="020B0604030504040204" pitchFamily="50" charset="-128"/>
              </a:rPr>
              <a:t>の</a:t>
            </a:r>
            <a:r>
              <a:rPr kumimoji="1" lang="en-US" altLang="ja-JP" sz="600" dirty="0">
                <a:latin typeface="メイリオ" panose="020B0604030504040204" pitchFamily="50" charset="-128"/>
                <a:ea typeface="メイリオ" panose="020B0604030504040204" pitchFamily="50" charset="-128"/>
              </a:rPr>
              <a:t>URL</a:t>
            </a:r>
            <a:r>
              <a:rPr kumimoji="1" lang="ja-JP" altLang="en-US" sz="600" dirty="0">
                <a:latin typeface="メイリオ" panose="020B0604030504040204" pitchFamily="50" charset="-128"/>
                <a:ea typeface="メイリオ" panose="020B0604030504040204" pitchFamily="50" charset="-128"/>
              </a:rPr>
              <a:t>をコピーしテキストやブラウザに貼り付けることが可能です。</a:t>
            </a:r>
            <a:endParaRPr kumimoji="1" lang="en-US" altLang="ja-JP" sz="600" dirty="0">
              <a:latin typeface="メイリオ" panose="020B0604030504040204" pitchFamily="50" charset="-128"/>
              <a:ea typeface="メイリオ" panose="020B0604030504040204" pitchFamily="50" charset="-128"/>
            </a:endParaRPr>
          </a:p>
          <a:p>
            <a:pPr marL="108000" indent="-108000">
              <a:spcBef>
                <a:spcPts val="600"/>
              </a:spcBef>
              <a:buFont typeface="+mj-ea"/>
              <a:buAutoNum type="circleNumDbPlain"/>
            </a:pPr>
            <a:r>
              <a:rPr kumimoji="1" lang="en-US" altLang="ja-JP" sz="600" b="1" dirty="0">
                <a:solidFill>
                  <a:srgbClr val="FF0000"/>
                </a:solidFill>
                <a:latin typeface="メイリオ" panose="020B0604030504040204" pitchFamily="50" charset="-128"/>
                <a:ea typeface="メイリオ" panose="020B0604030504040204" pitchFamily="50" charset="-128"/>
              </a:rPr>
              <a:t>Device Control</a:t>
            </a:r>
            <a:r>
              <a:rPr kumimoji="1" lang="ja-JP" altLang="en-US" sz="600" b="1" dirty="0">
                <a:latin typeface="メイリオ" panose="020B0604030504040204" pitchFamily="50" charset="-128"/>
                <a:ea typeface="メイリオ" panose="020B0604030504040204" pitchFamily="50" charset="-128"/>
              </a:rPr>
              <a:t>を開く</a:t>
            </a:r>
            <a:endParaRPr kumimoji="1" lang="en-US" altLang="ja-JP" sz="600" b="1" dirty="0">
              <a:latin typeface="メイリオ" panose="020B0604030504040204" pitchFamily="50" charset="-128"/>
              <a:ea typeface="メイリオ" panose="020B0604030504040204" pitchFamily="50" charset="-128"/>
            </a:endParaRPr>
          </a:p>
          <a:p>
            <a:pPr marL="180000" lvl="1"/>
            <a:r>
              <a:rPr kumimoji="1" lang="ja-JP" altLang="en-US" sz="600" dirty="0">
                <a:latin typeface="メイリオ" panose="020B0604030504040204" pitchFamily="50" charset="-128"/>
                <a:ea typeface="メイリオ" panose="020B0604030504040204" pitchFamily="50" charset="-128"/>
              </a:rPr>
              <a:t>タップすると</a:t>
            </a:r>
            <a:r>
              <a:rPr kumimoji="1" lang="en-US" altLang="ja-JP" sz="600" dirty="0">
                <a:latin typeface="メイリオ" panose="020B0604030504040204" pitchFamily="50" charset="-128"/>
                <a:ea typeface="メイリオ" panose="020B0604030504040204" pitchFamily="50" charset="-128"/>
              </a:rPr>
              <a:t>Device Control</a:t>
            </a:r>
            <a:r>
              <a:rPr kumimoji="1" lang="ja-JP" altLang="en-US" sz="600" dirty="0">
                <a:latin typeface="メイリオ" panose="020B0604030504040204" pitchFamily="50" charset="-128"/>
                <a:ea typeface="メイリオ" panose="020B0604030504040204" pitchFamily="50" charset="-128"/>
              </a:rPr>
              <a:t>へアクセスします。</a:t>
            </a:r>
            <a:endParaRPr kumimoji="1" lang="en-US" altLang="ja-JP" sz="600" dirty="0">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D5F6BD41-8634-465F-8EA9-90E29E52AEB4}"/>
              </a:ext>
            </a:extLst>
          </p:cNvPr>
          <p:cNvGrpSpPr/>
          <p:nvPr/>
        </p:nvGrpSpPr>
        <p:grpSpPr>
          <a:xfrm>
            <a:off x="461071" y="4818449"/>
            <a:ext cx="1068285" cy="1664832"/>
            <a:chOff x="511175" y="5430471"/>
            <a:chExt cx="1068285" cy="1664832"/>
          </a:xfrm>
        </p:grpSpPr>
        <p:pic>
          <p:nvPicPr>
            <p:cNvPr id="3" name="図 2">
              <a:extLst>
                <a:ext uri="{FF2B5EF4-FFF2-40B4-BE49-F238E27FC236}">
                  <a16:creationId xmlns:a16="http://schemas.microsoft.com/office/drawing/2014/main" id="{52239878-F05F-4039-BE61-1641AD5AB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17" y="5430471"/>
              <a:ext cx="936000" cy="1664832"/>
            </a:xfrm>
            <a:prstGeom prst="rect">
              <a:avLst/>
            </a:prstGeom>
            <a:ln w="3175">
              <a:solidFill>
                <a:schemeClr val="bg1">
                  <a:lumMod val="75000"/>
                </a:schemeClr>
              </a:solidFill>
            </a:ln>
          </p:spPr>
        </p:pic>
        <p:sp>
          <p:nvSpPr>
            <p:cNvPr id="25" name="正方形/長方形 24">
              <a:extLst>
                <a:ext uri="{FF2B5EF4-FFF2-40B4-BE49-F238E27FC236}">
                  <a16:creationId xmlns:a16="http://schemas.microsoft.com/office/drawing/2014/main" id="{4D6C0056-1A75-4DDA-A93D-624343DA88C3}"/>
                </a:ext>
              </a:extLst>
            </p:cNvPr>
            <p:cNvSpPr/>
            <p:nvPr/>
          </p:nvSpPr>
          <p:spPr>
            <a:xfrm>
              <a:off x="511175" y="5717565"/>
              <a:ext cx="1068285" cy="148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DEAEF4DD-B20D-4C01-9358-FC3FBF3F5019}"/>
              </a:ext>
            </a:extLst>
          </p:cNvPr>
          <p:cNvGrpSpPr/>
          <p:nvPr/>
        </p:nvGrpSpPr>
        <p:grpSpPr>
          <a:xfrm>
            <a:off x="507498" y="7065452"/>
            <a:ext cx="947108" cy="1664832"/>
            <a:chOff x="3614886" y="5430471"/>
            <a:chExt cx="947108" cy="1664832"/>
          </a:xfrm>
        </p:grpSpPr>
        <p:pic>
          <p:nvPicPr>
            <p:cNvPr id="6" name="図 5">
              <a:extLst>
                <a:ext uri="{FF2B5EF4-FFF2-40B4-BE49-F238E27FC236}">
                  <a16:creationId xmlns:a16="http://schemas.microsoft.com/office/drawing/2014/main" id="{DB585457-2054-4F49-BBD6-7786F7E0C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994" y="5430471"/>
              <a:ext cx="936000" cy="1664832"/>
            </a:xfrm>
            <a:prstGeom prst="rect">
              <a:avLst/>
            </a:prstGeom>
            <a:ln w="3175">
              <a:solidFill>
                <a:schemeClr val="bg1">
                  <a:lumMod val="75000"/>
                </a:schemeClr>
              </a:solidFill>
            </a:ln>
          </p:spPr>
        </p:pic>
        <p:sp>
          <p:nvSpPr>
            <p:cNvPr id="26" name="正方形/長方形 25">
              <a:extLst>
                <a:ext uri="{FF2B5EF4-FFF2-40B4-BE49-F238E27FC236}">
                  <a16:creationId xmlns:a16="http://schemas.microsoft.com/office/drawing/2014/main" id="{CD364F8A-C669-45FB-9B01-E7FFCFAFE467}"/>
                </a:ext>
              </a:extLst>
            </p:cNvPr>
            <p:cNvSpPr/>
            <p:nvPr/>
          </p:nvSpPr>
          <p:spPr>
            <a:xfrm>
              <a:off x="3741747" y="6651106"/>
              <a:ext cx="718057" cy="102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134243A-2C55-4391-8CF4-FD125E3C4B8C}"/>
                </a:ext>
              </a:extLst>
            </p:cNvPr>
            <p:cNvSpPr/>
            <p:nvPr/>
          </p:nvSpPr>
          <p:spPr>
            <a:xfrm>
              <a:off x="3741747" y="6780973"/>
              <a:ext cx="718057" cy="102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2235EF4B-614F-465C-B480-20B48204EFC9}"/>
                </a:ext>
              </a:extLst>
            </p:cNvPr>
            <p:cNvSpPr txBox="1"/>
            <p:nvPr/>
          </p:nvSpPr>
          <p:spPr>
            <a:xfrm>
              <a:off x="3614886" y="6651768"/>
              <a:ext cx="136950" cy="123111"/>
            </a:xfrm>
            <a:prstGeom prst="rect">
              <a:avLst/>
            </a:prstGeom>
            <a:noFill/>
          </p:spPr>
          <p:txBody>
            <a:bodyPr wrap="square" lIns="0" tIns="0" rIns="0" bIns="0" rtlCol="0" anchor="ctr" anchorCtr="1">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CD44A9EA-544D-49AE-85E8-7E053F45A0ED}"/>
                </a:ext>
              </a:extLst>
            </p:cNvPr>
            <p:cNvSpPr txBox="1"/>
            <p:nvPr/>
          </p:nvSpPr>
          <p:spPr>
            <a:xfrm>
              <a:off x="3614886" y="6783447"/>
              <a:ext cx="136950" cy="123111"/>
            </a:xfrm>
            <a:prstGeom prst="rect">
              <a:avLst/>
            </a:prstGeom>
            <a:noFill/>
          </p:spPr>
          <p:txBody>
            <a:bodyPr wrap="square" lIns="0" tIns="0" rIns="0" bIns="0" rtlCol="0" anchor="ctr" anchorCtr="1">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sp>
        <p:nvSpPr>
          <p:cNvPr id="39" name="テキスト ボックス 38">
            <a:extLst>
              <a:ext uri="{FF2B5EF4-FFF2-40B4-BE49-F238E27FC236}">
                <a16:creationId xmlns:a16="http://schemas.microsoft.com/office/drawing/2014/main" id="{74B0EF4D-4BC7-4230-995D-10E8361A691B}"/>
              </a:ext>
            </a:extLst>
          </p:cNvPr>
          <p:cNvSpPr txBox="1"/>
          <p:nvPr/>
        </p:nvSpPr>
        <p:spPr>
          <a:xfrm>
            <a:off x="378785" y="6162180"/>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SCC_01.png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9DFDEFF9-F9C2-4F1C-90EC-574726D4A66E}"/>
              </a:ext>
            </a:extLst>
          </p:cNvPr>
          <p:cNvSpPr txBox="1"/>
          <p:nvPr/>
        </p:nvSpPr>
        <p:spPr>
          <a:xfrm>
            <a:off x="1686470" y="7897868"/>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SCC_02.png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64490D48-29CE-4BDC-9AD7-628DA41C97FC}"/>
              </a:ext>
            </a:extLst>
          </p:cNvPr>
          <p:cNvGrpSpPr/>
          <p:nvPr/>
        </p:nvGrpSpPr>
        <p:grpSpPr>
          <a:xfrm>
            <a:off x="57362" y="4478979"/>
            <a:ext cx="3299126" cy="265092"/>
            <a:chOff x="57362" y="4248663"/>
            <a:chExt cx="3299126" cy="265092"/>
          </a:xfrm>
        </p:grpSpPr>
        <p:sp>
          <p:nvSpPr>
            <p:cNvPr id="23" name="テキスト ボックス 22">
              <a:extLst>
                <a:ext uri="{FF2B5EF4-FFF2-40B4-BE49-F238E27FC236}">
                  <a16:creationId xmlns:a16="http://schemas.microsoft.com/office/drawing/2014/main" id="{0BCBC46F-B50C-4900-ACCA-929BD64EB8DB}"/>
                </a:ext>
              </a:extLst>
            </p:cNvPr>
            <p:cNvSpPr txBox="1"/>
            <p:nvPr/>
          </p:nvSpPr>
          <p:spPr>
            <a:xfrm>
              <a:off x="296488" y="4248663"/>
              <a:ext cx="3060000" cy="265092"/>
            </a:xfrm>
            <a:prstGeom prst="rect">
              <a:avLst/>
            </a:prstGeom>
            <a:noFill/>
          </p:spPr>
          <p:txBody>
            <a:bodyPr wrap="square" lIns="0" rIns="0" rtlCol="0">
              <a:noAutofit/>
            </a:bodyPr>
            <a:lstStyle/>
            <a:p>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にログインすると「デバイス一覧」画面が表示されますので、</a:t>
              </a:r>
              <a:r>
                <a:rPr kumimoji="1" lang="en-US" altLang="ja-JP" sz="700" dirty="0">
                  <a:latin typeface="メイリオ" panose="020B0604030504040204" pitchFamily="50" charset="-128"/>
                  <a:ea typeface="メイリオ" panose="020B0604030504040204" pitchFamily="50" charset="-128"/>
                </a:rPr>
                <a:t> Device Control</a:t>
              </a:r>
              <a:r>
                <a:rPr kumimoji="1" lang="ja-JP" altLang="en-US" sz="700" dirty="0">
                  <a:latin typeface="メイリオ" panose="020B0604030504040204" pitchFamily="50" charset="-128"/>
                  <a:ea typeface="メイリオ" panose="020B0604030504040204" pitchFamily="50" charset="-128"/>
                </a:rPr>
                <a:t>で調整したい</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名を長押しします。</a:t>
              </a:r>
              <a:endParaRPr kumimoji="1" lang="en-US" altLang="ja-JP" sz="7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B6D16815-12C2-458B-959E-ABB59588D0D6}"/>
                </a:ext>
              </a:extLst>
            </p:cNvPr>
            <p:cNvSpPr txBox="1"/>
            <p:nvPr/>
          </p:nvSpPr>
          <p:spPr>
            <a:xfrm>
              <a:off x="57362" y="424866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sp>
        <p:nvSpPr>
          <p:cNvPr id="24" name="テキスト ボックス 23">
            <a:extLst>
              <a:ext uri="{FF2B5EF4-FFF2-40B4-BE49-F238E27FC236}">
                <a16:creationId xmlns:a16="http://schemas.microsoft.com/office/drawing/2014/main" id="{315EE1E1-3FF9-41F6-B9E1-65424C390A9A}"/>
              </a:ext>
            </a:extLst>
          </p:cNvPr>
          <p:cNvSpPr txBox="1"/>
          <p:nvPr/>
        </p:nvSpPr>
        <p:spPr>
          <a:xfrm>
            <a:off x="296488" y="6844753"/>
            <a:ext cx="3060000" cy="207749"/>
          </a:xfrm>
          <a:prstGeom prst="rect">
            <a:avLst/>
          </a:prstGeom>
          <a:noFill/>
        </p:spPr>
        <p:txBody>
          <a:bodyPr wrap="square" lIns="0" rIns="0" rtlCol="0">
            <a:noAutofit/>
          </a:bodyPr>
          <a:lstStyle/>
          <a:p>
            <a:r>
              <a:rPr kumimoji="1" lang="en-US" altLang="ja-JP" sz="700" dirty="0">
                <a:latin typeface="メイリオ" panose="020B0604030504040204" pitchFamily="50" charset="-128"/>
                <a:ea typeface="メイリオ" panose="020B0604030504040204" pitchFamily="50" charset="-128"/>
              </a:rPr>
              <a:t>Device Control</a:t>
            </a:r>
            <a:r>
              <a:rPr kumimoji="1" lang="ja-JP" altLang="en-US" sz="700" dirty="0">
                <a:latin typeface="メイリオ" panose="020B0604030504040204" pitchFamily="50" charset="-128"/>
                <a:ea typeface="メイリオ" panose="020B0604030504040204" pitchFamily="50" charset="-128"/>
              </a:rPr>
              <a:t>の</a:t>
            </a:r>
            <a:r>
              <a:rPr kumimoji="1" lang="en-US" altLang="ja-JP" sz="700" dirty="0">
                <a:latin typeface="メイリオ" panose="020B0604030504040204" pitchFamily="50" charset="-128"/>
                <a:ea typeface="メイリオ" panose="020B0604030504040204" pitchFamily="50" charset="-128"/>
              </a:rPr>
              <a:t>URL</a:t>
            </a:r>
            <a:r>
              <a:rPr kumimoji="1" lang="ja-JP" altLang="en-US" sz="700" dirty="0">
                <a:latin typeface="メイリオ" panose="020B0604030504040204" pitchFamily="50" charset="-128"/>
                <a:ea typeface="メイリオ" panose="020B0604030504040204" pitchFamily="50" charset="-128"/>
              </a:rPr>
              <a:t>情報が表示されます。</a:t>
            </a:r>
            <a:endParaRPr kumimoji="1" lang="en-US" altLang="ja-JP" sz="7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D67B846E-C7B0-43EC-99D7-249AE4CC2BB0}"/>
              </a:ext>
            </a:extLst>
          </p:cNvPr>
          <p:cNvSpPr txBox="1"/>
          <p:nvPr/>
        </p:nvSpPr>
        <p:spPr>
          <a:xfrm>
            <a:off x="57362" y="6844753"/>
            <a:ext cx="238989" cy="176705"/>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sp>
        <p:nvSpPr>
          <p:cNvPr id="11" name="スライド番号プレースホルダー 10">
            <a:extLst>
              <a:ext uri="{FF2B5EF4-FFF2-40B4-BE49-F238E27FC236}">
                <a16:creationId xmlns:a16="http://schemas.microsoft.com/office/drawing/2014/main" id="{719DC8A2-D2CA-4716-B8F4-1ACDA704FA0A}"/>
              </a:ext>
            </a:extLst>
          </p:cNvPr>
          <p:cNvSpPr>
            <a:spLocks noGrp="1"/>
          </p:cNvSpPr>
          <p:nvPr>
            <p:ph type="sldNum" sz="quarter" idx="12"/>
          </p:nvPr>
        </p:nvSpPr>
        <p:spPr/>
        <p:txBody>
          <a:bodyPr/>
          <a:lstStyle/>
          <a:p>
            <a:fld id="{32417881-2642-43CC-8AAB-020A42633114}" type="slidenum">
              <a:rPr kumimoji="1" lang="ja-JP" altLang="en-US" smtClean="0"/>
              <a:t>10</a:t>
            </a:fld>
            <a:endParaRPr kumimoji="1" lang="ja-JP" altLang="en-US"/>
          </a:p>
        </p:txBody>
      </p:sp>
    </p:spTree>
    <p:extLst>
      <p:ext uri="{BB962C8B-B14F-4D97-AF65-F5344CB8AC3E}">
        <p14:creationId xmlns:p14="http://schemas.microsoft.com/office/powerpoint/2010/main" val="3056737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8F18FD3-49D0-441F-8E45-E40F04CBC364}"/>
              </a:ext>
            </a:extLst>
          </p:cNvPr>
          <p:cNvPicPr>
            <a:picLocks noChangeAspect="1"/>
          </p:cNvPicPr>
          <p:nvPr/>
        </p:nvPicPr>
        <p:blipFill rotWithShape="1">
          <a:blip r:embed="rId3">
            <a:extLst>
              <a:ext uri="{28A0092B-C50C-407E-A947-70E740481C1C}">
                <a14:useLocalDpi xmlns:a14="http://schemas.microsoft.com/office/drawing/2010/main" val="0"/>
              </a:ext>
            </a:extLst>
          </a:blip>
          <a:srcRect l="3521" t="3731"/>
          <a:stretch/>
        </p:blipFill>
        <p:spPr>
          <a:xfrm>
            <a:off x="1439" y="658576"/>
            <a:ext cx="3043372" cy="7003140"/>
          </a:xfrm>
          <a:prstGeom prst="rect">
            <a:avLst/>
          </a:prstGeom>
        </p:spPr>
      </p:pic>
      <p:sp>
        <p:nvSpPr>
          <p:cNvPr id="2" name="右大かっこ 1">
            <a:extLst>
              <a:ext uri="{FF2B5EF4-FFF2-40B4-BE49-F238E27FC236}">
                <a16:creationId xmlns:a16="http://schemas.microsoft.com/office/drawing/2014/main" id="{D82894C5-7260-4BF7-9762-37837F0726CE}"/>
              </a:ext>
            </a:extLst>
          </p:cNvPr>
          <p:cNvSpPr/>
          <p:nvPr/>
        </p:nvSpPr>
        <p:spPr>
          <a:xfrm>
            <a:off x="2963685" y="656450"/>
            <a:ext cx="72000" cy="2073224"/>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右大かっこ 8">
            <a:extLst>
              <a:ext uri="{FF2B5EF4-FFF2-40B4-BE49-F238E27FC236}">
                <a16:creationId xmlns:a16="http://schemas.microsoft.com/office/drawing/2014/main" id="{E23FC858-F04E-4861-8BF5-1FE3265BEBEF}"/>
              </a:ext>
            </a:extLst>
          </p:cNvPr>
          <p:cNvSpPr/>
          <p:nvPr/>
        </p:nvSpPr>
        <p:spPr>
          <a:xfrm>
            <a:off x="2963685" y="2793701"/>
            <a:ext cx="72000" cy="263447"/>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右大かっこ 11">
            <a:extLst>
              <a:ext uri="{FF2B5EF4-FFF2-40B4-BE49-F238E27FC236}">
                <a16:creationId xmlns:a16="http://schemas.microsoft.com/office/drawing/2014/main" id="{321316C0-1D8F-46CB-A275-03A7E38704C8}"/>
              </a:ext>
            </a:extLst>
          </p:cNvPr>
          <p:cNvSpPr/>
          <p:nvPr/>
        </p:nvSpPr>
        <p:spPr>
          <a:xfrm>
            <a:off x="2963685" y="3149369"/>
            <a:ext cx="72000" cy="1535951"/>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右大かっこ 12">
            <a:extLst>
              <a:ext uri="{FF2B5EF4-FFF2-40B4-BE49-F238E27FC236}">
                <a16:creationId xmlns:a16="http://schemas.microsoft.com/office/drawing/2014/main" id="{54842BD7-A5DE-41F6-B3C2-04786ACDC318}"/>
              </a:ext>
            </a:extLst>
          </p:cNvPr>
          <p:cNvSpPr/>
          <p:nvPr/>
        </p:nvSpPr>
        <p:spPr>
          <a:xfrm>
            <a:off x="2963685" y="4769750"/>
            <a:ext cx="72000" cy="1252812"/>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右大かっこ 13">
            <a:extLst>
              <a:ext uri="{FF2B5EF4-FFF2-40B4-BE49-F238E27FC236}">
                <a16:creationId xmlns:a16="http://schemas.microsoft.com/office/drawing/2014/main" id="{9BD66E81-E26C-43F0-A739-2F8C5FAA2B5F}"/>
              </a:ext>
            </a:extLst>
          </p:cNvPr>
          <p:cNvSpPr/>
          <p:nvPr/>
        </p:nvSpPr>
        <p:spPr>
          <a:xfrm>
            <a:off x="2963685" y="6112040"/>
            <a:ext cx="72000" cy="1368000"/>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1957A9A-0E3B-42F4-B1F4-03BB9C160366}"/>
              </a:ext>
            </a:extLst>
          </p:cNvPr>
          <p:cNvSpPr txBox="1"/>
          <p:nvPr/>
        </p:nvSpPr>
        <p:spPr>
          <a:xfrm>
            <a:off x="54729" y="81143"/>
            <a:ext cx="6192442" cy="488668"/>
          </a:xfrm>
          <a:prstGeom prst="rect">
            <a:avLst/>
          </a:prstGeom>
          <a:noFill/>
        </p:spPr>
        <p:txBody>
          <a:bodyPr wrap="square" rtlCol="0">
            <a:no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en-US" altLang="ja-JP" sz="1400" b="1" dirty="0">
                <a:latin typeface="メイリオ" panose="020B0604030504040204" pitchFamily="50" charset="-128"/>
                <a:ea typeface="メイリオ" panose="020B0604030504040204" pitchFamily="50" charset="-128"/>
              </a:rPr>
              <a:t>SCORER Edge</a:t>
            </a:r>
            <a:r>
              <a:rPr kumimoji="1" lang="ja-JP" altLang="en-US" sz="1400" b="1" dirty="0">
                <a:latin typeface="メイリオ" panose="020B0604030504040204" pitchFamily="50" charset="-128"/>
                <a:ea typeface="メイリオ" panose="020B0604030504040204" pitchFamily="50" charset="-128"/>
              </a:rPr>
              <a:t>の</a:t>
            </a:r>
            <a:r>
              <a:rPr kumimoji="1" lang="en-US" altLang="ja-JP" sz="1400" b="1" dirty="0">
                <a:latin typeface="メイリオ" panose="020B0604030504040204" pitchFamily="50" charset="-128"/>
                <a:ea typeface="メイリオ" panose="020B0604030504040204" pitchFamily="50" charset="-128"/>
              </a:rPr>
              <a:t>Device Control</a:t>
            </a:r>
            <a:r>
              <a:rPr kumimoji="1" lang="ja-JP" altLang="en-US" sz="1400" b="1" dirty="0">
                <a:latin typeface="メイリオ" panose="020B0604030504040204" pitchFamily="50" charset="-128"/>
                <a:ea typeface="メイリオ" panose="020B0604030504040204" pitchFamily="50" charset="-128"/>
              </a:rPr>
              <a:t>機能一覧</a:t>
            </a:r>
            <a:endParaRPr kumimoji="1" lang="en-US" altLang="ja-JP" sz="14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A23E9C86-F309-4EE1-BB35-96A2A79AEE8B}"/>
              </a:ext>
            </a:extLst>
          </p:cNvPr>
          <p:cNvSpPr txBox="1"/>
          <p:nvPr/>
        </p:nvSpPr>
        <p:spPr>
          <a:xfrm>
            <a:off x="51838" y="329604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C7F28224-BC9C-45DA-A94C-15653D5675EE}"/>
              </a:ext>
            </a:extLst>
          </p:cNvPr>
          <p:cNvSpPr txBox="1"/>
          <p:nvPr/>
        </p:nvSpPr>
        <p:spPr>
          <a:xfrm>
            <a:off x="700439" y="329604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FF9E9BB-A9B0-4CA0-A3B6-FC86E04619A8}"/>
              </a:ext>
            </a:extLst>
          </p:cNvPr>
          <p:cNvSpPr txBox="1"/>
          <p:nvPr/>
        </p:nvSpPr>
        <p:spPr>
          <a:xfrm>
            <a:off x="560174" y="3791294"/>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③</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B82B338F-8091-48A7-B666-8D7250DDAFFE}"/>
              </a:ext>
            </a:extLst>
          </p:cNvPr>
          <p:cNvSpPr txBox="1"/>
          <p:nvPr/>
        </p:nvSpPr>
        <p:spPr>
          <a:xfrm>
            <a:off x="1376450" y="329604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④</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E24BBB6D-1B69-4DF8-B0C1-8A8832DA471D}"/>
              </a:ext>
            </a:extLst>
          </p:cNvPr>
          <p:cNvSpPr txBox="1"/>
          <p:nvPr/>
        </p:nvSpPr>
        <p:spPr>
          <a:xfrm>
            <a:off x="2099670" y="329604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⑤</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BD587705-FB7F-4510-88F6-2A4C5A0D90AD}"/>
              </a:ext>
            </a:extLst>
          </p:cNvPr>
          <p:cNvSpPr txBox="1"/>
          <p:nvPr/>
        </p:nvSpPr>
        <p:spPr>
          <a:xfrm>
            <a:off x="1006200" y="431171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⑥</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08A191B9-E04D-4B2D-8A9A-B956BFC804AE}"/>
              </a:ext>
            </a:extLst>
          </p:cNvPr>
          <p:cNvSpPr txBox="1"/>
          <p:nvPr/>
        </p:nvSpPr>
        <p:spPr>
          <a:xfrm>
            <a:off x="2972138" y="1621062"/>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A</a:t>
            </a:r>
            <a:endParaRPr kumimoji="1" lang="ja-JP" altLang="en-US" sz="1000" b="1" dirty="0">
              <a:solidFill>
                <a:schemeClr val="bg1"/>
              </a:solidFill>
            </a:endParaRPr>
          </a:p>
        </p:txBody>
      </p:sp>
      <p:sp>
        <p:nvSpPr>
          <p:cNvPr id="24" name="テキスト ボックス 23">
            <a:extLst>
              <a:ext uri="{FF2B5EF4-FFF2-40B4-BE49-F238E27FC236}">
                <a16:creationId xmlns:a16="http://schemas.microsoft.com/office/drawing/2014/main" id="{FE7D6FF5-1136-4EB1-AF26-E459B20F839F}"/>
              </a:ext>
            </a:extLst>
          </p:cNvPr>
          <p:cNvSpPr txBox="1"/>
          <p:nvPr/>
        </p:nvSpPr>
        <p:spPr>
          <a:xfrm>
            <a:off x="2972138" y="2852165"/>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B</a:t>
            </a:r>
            <a:endParaRPr kumimoji="1" lang="ja-JP" altLang="en-US" sz="1000" b="1" dirty="0">
              <a:solidFill>
                <a:schemeClr val="bg1"/>
              </a:solidFill>
            </a:endParaRPr>
          </a:p>
        </p:txBody>
      </p:sp>
      <p:sp>
        <p:nvSpPr>
          <p:cNvPr id="25" name="テキスト ボックス 24">
            <a:extLst>
              <a:ext uri="{FF2B5EF4-FFF2-40B4-BE49-F238E27FC236}">
                <a16:creationId xmlns:a16="http://schemas.microsoft.com/office/drawing/2014/main" id="{BDF06551-D1FE-45E1-94A2-FDBFA680B365}"/>
              </a:ext>
            </a:extLst>
          </p:cNvPr>
          <p:cNvSpPr txBox="1"/>
          <p:nvPr/>
        </p:nvSpPr>
        <p:spPr>
          <a:xfrm>
            <a:off x="2972138" y="3845344"/>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C</a:t>
            </a:r>
            <a:endParaRPr kumimoji="1" lang="ja-JP" altLang="en-US" sz="1000" b="1" dirty="0">
              <a:solidFill>
                <a:schemeClr val="bg1"/>
              </a:solidFill>
            </a:endParaRPr>
          </a:p>
        </p:txBody>
      </p:sp>
      <p:sp>
        <p:nvSpPr>
          <p:cNvPr id="26" name="テキスト ボックス 25">
            <a:extLst>
              <a:ext uri="{FF2B5EF4-FFF2-40B4-BE49-F238E27FC236}">
                <a16:creationId xmlns:a16="http://schemas.microsoft.com/office/drawing/2014/main" id="{F937D679-2240-482B-8670-D4B57498AFDE}"/>
              </a:ext>
            </a:extLst>
          </p:cNvPr>
          <p:cNvSpPr txBox="1"/>
          <p:nvPr/>
        </p:nvSpPr>
        <p:spPr>
          <a:xfrm>
            <a:off x="2972138" y="5324156"/>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D</a:t>
            </a:r>
            <a:endParaRPr kumimoji="1" lang="ja-JP" altLang="en-US" sz="1000" b="1" dirty="0">
              <a:solidFill>
                <a:schemeClr val="bg1"/>
              </a:solidFill>
            </a:endParaRPr>
          </a:p>
        </p:txBody>
      </p:sp>
      <p:sp>
        <p:nvSpPr>
          <p:cNvPr id="27" name="テキスト ボックス 26">
            <a:extLst>
              <a:ext uri="{FF2B5EF4-FFF2-40B4-BE49-F238E27FC236}">
                <a16:creationId xmlns:a16="http://schemas.microsoft.com/office/drawing/2014/main" id="{A3E4536E-4AAF-4E17-8E21-95A3B9770565}"/>
              </a:ext>
            </a:extLst>
          </p:cNvPr>
          <p:cNvSpPr txBox="1"/>
          <p:nvPr/>
        </p:nvSpPr>
        <p:spPr>
          <a:xfrm>
            <a:off x="2972138" y="6724040"/>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E</a:t>
            </a:r>
            <a:endParaRPr kumimoji="1" lang="ja-JP" altLang="en-US" sz="1000" b="1" dirty="0">
              <a:solidFill>
                <a:schemeClr val="bg1"/>
              </a:solidFill>
            </a:endParaRPr>
          </a:p>
        </p:txBody>
      </p:sp>
      <p:grpSp>
        <p:nvGrpSpPr>
          <p:cNvPr id="62" name="グループ化 61">
            <a:extLst>
              <a:ext uri="{FF2B5EF4-FFF2-40B4-BE49-F238E27FC236}">
                <a16:creationId xmlns:a16="http://schemas.microsoft.com/office/drawing/2014/main" id="{B0DEFD96-0915-4DE7-9B00-0927FB6A897A}"/>
              </a:ext>
            </a:extLst>
          </p:cNvPr>
          <p:cNvGrpSpPr/>
          <p:nvPr/>
        </p:nvGrpSpPr>
        <p:grpSpPr>
          <a:xfrm>
            <a:off x="3243710" y="1522769"/>
            <a:ext cx="3524174" cy="336383"/>
            <a:chOff x="3243710" y="1368021"/>
            <a:chExt cx="3524174" cy="336383"/>
          </a:xfrm>
        </p:grpSpPr>
        <p:sp>
          <p:nvSpPr>
            <p:cNvPr id="16" name="テキスト ボックス 15">
              <a:extLst>
                <a:ext uri="{FF2B5EF4-FFF2-40B4-BE49-F238E27FC236}">
                  <a16:creationId xmlns:a16="http://schemas.microsoft.com/office/drawing/2014/main" id="{0C17B7B2-F294-4B8B-8FFA-9E3E5E0A442C}"/>
                </a:ext>
              </a:extLst>
            </p:cNvPr>
            <p:cNvSpPr txBox="1"/>
            <p:nvPr/>
          </p:nvSpPr>
          <p:spPr>
            <a:xfrm>
              <a:off x="3347884" y="1368021"/>
              <a:ext cx="3420000" cy="336383"/>
            </a:xfrm>
            <a:prstGeom prst="rect">
              <a:avLst/>
            </a:prstGeom>
            <a:noFill/>
          </p:spPr>
          <p:txBody>
            <a:bodyPr wrap="square" tIns="0" rtlCol="0">
              <a:noAutofit/>
            </a:bodyPr>
            <a:lstStyle/>
            <a:p>
              <a:r>
                <a:rPr kumimoji="1" lang="en-US" altLang="ja-JP" sz="600" b="1" dirty="0">
                  <a:latin typeface="メイリオ" panose="020B0604030504040204" pitchFamily="50" charset="-128"/>
                  <a:ea typeface="メイリオ" panose="020B0604030504040204" pitchFamily="50" charset="-128"/>
                </a:rPr>
                <a:t>Camera Type</a:t>
              </a:r>
            </a:p>
            <a:p>
              <a:r>
                <a:rPr kumimoji="1" lang="ja-JP" altLang="en-US" sz="600" dirty="0">
                  <a:latin typeface="メイリオ" panose="020B0604030504040204" pitchFamily="50" charset="-128"/>
                  <a:ea typeface="メイリオ" panose="020B0604030504040204" pitchFamily="50" charset="-128"/>
                </a:rPr>
                <a:t>カメラの種類となります。</a:t>
              </a:r>
              <a:endParaRPr kumimoji="1" lang="en-US" altLang="ja-JP" sz="6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標準で</a:t>
              </a:r>
              <a:r>
                <a:rPr kumimoji="1" lang="en-US" altLang="ja-JP" sz="600" dirty="0">
                  <a:latin typeface="メイリオ" panose="020B0604030504040204" pitchFamily="50" charset="-128"/>
                  <a:ea typeface="メイリオ" panose="020B0604030504040204" pitchFamily="50" charset="-128"/>
                </a:rPr>
                <a:t>USB</a:t>
              </a:r>
              <a:r>
                <a:rPr kumimoji="1" lang="ja-JP" altLang="en-US" sz="600" dirty="0">
                  <a:latin typeface="メイリオ" panose="020B0604030504040204" pitchFamily="50" charset="-128"/>
                  <a:ea typeface="メイリオ" panose="020B0604030504040204" pitchFamily="50" charset="-128"/>
                </a:rPr>
                <a:t>が指定された状態となっています。</a:t>
              </a:r>
              <a:endParaRPr kumimoji="1" lang="en-US" altLang="ja-JP" sz="6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566C7E4-E457-4F68-8F99-E5E4BC19DC78}"/>
                </a:ext>
              </a:extLst>
            </p:cNvPr>
            <p:cNvSpPr txBox="1"/>
            <p:nvPr/>
          </p:nvSpPr>
          <p:spPr>
            <a:xfrm>
              <a:off x="3243710" y="1368021"/>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B</a:t>
              </a:r>
              <a:endParaRPr kumimoji="1" lang="ja-JP" altLang="en-US" sz="1000" b="1" dirty="0">
                <a:solidFill>
                  <a:schemeClr val="bg1"/>
                </a:solidFill>
              </a:endParaRPr>
            </a:p>
          </p:txBody>
        </p:sp>
      </p:grpSp>
      <p:grpSp>
        <p:nvGrpSpPr>
          <p:cNvPr id="8" name="グループ化 7">
            <a:extLst>
              <a:ext uri="{FF2B5EF4-FFF2-40B4-BE49-F238E27FC236}">
                <a16:creationId xmlns:a16="http://schemas.microsoft.com/office/drawing/2014/main" id="{40E0F7B3-5096-47F4-AEB8-45D05CE678DA}"/>
              </a:ext>
            </a:extLst>
          </p:cNvPr>
          <p:cNvGrpSpPr/>
          <p:nvPr/>
        </p:nvGrpSpPr>
        <p:grpSpPr>
          <a:xfrm>
            <a:off x="3243710" y="8721770"/>
            <a:ext cx="3524174" cy="211623"/>
            <a:chOff x="3243710" y="8735838"/>
            <a:chExt cx="3524174" cy="211623"/>
          </a:xfrm>
        </p:grpSpPr>
        <p:sp>
          <p:nvSpPr>
            <p:cNvPr id="17" name="テキスト ボックス 16">
              <a:extLst>
                <a:ext uri="{FF2B5EF4-FFF2-40B4-BE49-F238E27FC236}">
                  <a16:creationId xmlns:a16="http://schemas.microsoft.com/office/drawing/2014/main" id="{98B7AEBF-8886-4396-A865-4C860D718ED8}"/>
                </a:ext>
              </a:extLst>
            </p:cNvPr>
            <p:cNvSpPr txBox="1"/>
            <p:nvPr/>
          </p:nvSpPr>
          <p:spPr>
            <a:xfrm>
              <a:off x="3347884" y="8735838"/>
              <a:ext cx="3420000" cy="211623"/>
            </a:xfrm>
            <a:prstGeom prst="rect">
              <a:avLst/>
            </a:prstGeom>
            <a:noFill/>
          </p:spPr>
          <p:txBody>
            <a:bodyPr wrap="square" tIns="0" rtlCol="0">
              <a:noAutofit/>
            </a:bodyPr>
            <a:lstStyle/>
            <a:p>
              <a:r>
                <a:rPr kumimoji="1" lang="en-US" altLang="ja-JP" sz="600" b="1" dirty="0">
                  <a:latin typeface="メイリオ" panose="020B0604030504040204" pitchFamily="50" charset="-128"/>
                  <a:ea typeface="メイリオ" panose="020B0604030504040204" pitchFamily="50" charset="-128"/>
                </a:rPr>
                <a:t>Recent Activity</a:t>
              </a:r>
            </a:p>
            <a:p>
              <a:r>
                <a:rPr kumimoji="1" lang="en-US" altLang="ja-JP" sz="600" dirty="0">
                  <a:latin typeface="メイリオ" panose="020B0604030504040204" pitchFamily="50" charset="-128"/>
                  <a:ea typeface="メイリオ" panose="020B0604030504040204" pitchFamily="50" charset="-128"/>
                </a:rPr>
                <a:t>Device Control</a:t>
              </a:r>
              <a:r>
                <a:rPr kumimoji="1" lang="ja-JP" altLang="en-US" sz="600" dirty="0">
                  <a:latin typeface="メイリオ" panose="020B0604030504040204" pitchFamily="50" charset="-128"/>
                  <a:ea typeface="メイリオ" panose="020B0604030504040204" pitchFamily="50" charset="-128"/>
                </a:rPr>
                <a:t>の処理記録のログとなります。</a:t>
              </a:r>
              <a:endParaRPr kumimoji="1" lang="en-US" altLang="ja-JP" sz="600" b="1"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9DA2ED9-4E7D-49AE-9E2C-44EEF493531E}"/>
                </a:ext>
              </a:extLst>
            </p:cNvPr>
            <p:cNvSpPr txBox="1"/>
            <p:nvPr/>
          </p:nvSpPr>
          <p:spPr>
            <a:xfrm>
              <a:off x="3243710" y="8735838"/>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E</a:t>
              </a:r>
              <a:endParaRPr kumimoji="1" lang="ja-JP" altLang="en-US" sz="1000" b="1" dirty="0">
                <a:solidFill>
                  <a:schemeClr val="bg1"/>
                </a:solidFill>
              </a:endParaRPr>
            </a:p>
          </p:txBody>
        </p:sp>
      </p:grpSp>
      <p:grpSp>
        <p:nvGrpSpPr>
          <p:cNvPr id="36" name="グループ化 35">
            <a:extLst>
              <a:ext uri="{FF2B5EF4-FFF2-40B4-BE49-F238E27FC236}">
                <a16:creationId xmlns:a16="http://schemas.microsoft.com/office/drawing/2014/main" id="{C6AA3C4B-3442-46F9-B7C0-B82141619FAC}"/>
              </a:ext>
            </a:extLst>
          </p:cNvPr>
          <p:cNvGrpSpPr/>
          <p:nvPr/>
        </p:nvGrpSpPr>
        <p:grpSpPr>
          <a:xfrm>
            <a:off x="3243710" y="7882122"/>
            <a:ext cx="3524174" cy="740022"/>
            <a:chOff x="3243710" y="7896190"/>
            <a:chExt cx="3524174" cy="740022"/>
          </a:xfrm>
        </p:grpSpPr>
        <p:sp>
          <p:nvSpPr>
            <p:cNvPr id="32" name="テキスト ボックス 31">
              <a:extLst>
                <a:ext uri="{FF2B5EF4-FFF2-40B4-BE49-F238E27FC236}">
                  <a16:creationId xmlns:a16="http://schemas.microsoft.com/office/drawing/2014/main" id="{150F77E3-EEB6-4C35-A453-F51E4FF1BA6A}"/>
                </a:ext>
              </a:extLst>
            </p:cNvPr>
            <p:cNvSpPr txBox="1"/>
            <p:nvPr/>
          </p:nvSpPr>
          <p:spPr>
            <a:xfrm>
              <a:off x="3243710" y="7896190"/>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D</a:t>
              </a:r>
              <a:endParaRPr kumimoji="1" lang="ja-JP" altLang="en-US" sz="1000" b="1" dirty="0">
                <a:solidFill>
                  <a:schemeClr val="bg1"/>
                </a:solidFill>
              </a:endParaRPr>
            </a:p>
          </p:txBody>
        </p:sp>
        <p:sp>
          <p:nvSpPr>
            <p:cNvPr id="34" name="テキスト ボックス 33">
              <a:extLst>
                <a:ext uri="{FF2B5EF4-FFF2-40B4-BE49-F238E27FC236}">
                  <a16:creationId xmlns:a16="http://schemas.microsoft.com/office/drawing/2014/main" id="{3DEFE121-2250-40C4-A9D4-C56C0412C765}"/>
                </a:ext>
              </a:extLst>
            </p:cNvPr>
            <p:cNvSpPr txBox="1"/>
            <p:nvPr/>
          </p:nvSpPr>
          <p:spPr>
            <a:xfrm>
              <a:off x="3347884" y="7896190"/>
              <a:ext cx="3420000" cy="740022"/>
            </a:xfrm>
            <a:prstGeom prst="rect">
              <a:avLst/>
            </a:prstGeom>
            <a:noFill/>
          </p:spPr>
          <p:txBody>
            <a:bodyPr wrap="square" tIns="0" rtlCol="0">
              <a:noAutofit/>
            </a:bodyPr>
            <a:lstStyle/>
            <a:p>
              <a:r>
                <a:rPr lang="en-US" altLang="ja-JP" sz="600" b="1" dirty="0">
                  <a:latin typeface="メイリオ" panose="020B0604030504040204" pitchFamily="50" charset="-128"/>
                  <a:ea typeface="メイリオ" panose="020B0604030504040204" pitchFamily="50" charset="-128"/>
                </a:rPr>
                <a:t>Camera </a:t>
              </a:r>
              <a:r>
                <a:rPr lang="en-US" altLang="ja-JP" sz="600" b="1" dirty="0" err="1">
                  <a:latin typeface="メイリオ" panose="020B0604030504040204" pitchFamily="50" charset="-128"/>
                  <a:ea typeface="メイリオ" panose="020B0604030504040204" pitchFamily="50" charset="-128"/>
                </a:rPr>
                <a:t>Propertie</a:t>
              </a:r>
              <a:endParaRPr lang="en-US" altLang="ja-JP" sz="600" b="1" dirty="0">
                <a:latin typeface="メイリオ" panose="020B0604030504040204" pitchFamily="50" charset="-128"/>
                <a:ea typeface="メイリオ" panose="020B0604030504040204" pitchFamily="50" charset="-128"/>
              </a:endParaRPr>
            </a:p>
            <a:p>
              <a:r>
                <a:rPr kumimoji="1" lang="ja-JP" altLang="en-US" sz="600" dirty="0">
                  <a:latin typeface="メイリオ" panose="020B0604030504040204" pitchFamily="50" charset="-128"/>
                  <a:ea typeface="メイリオ" panose="020B0604030504040204" pitchFamily="50" charset="-128"/>
                </a:rPr>
                <a:t>カメラの明彩などの調整が可能です。</a:t>
              </a:r>
              <a:endParaRPr kumimoji="1" lang="en-US" altLang="ja-JP" sz="600" dirty="0">
                <a:latin typeface="メイリオ" panose="020B0604030504040204" pitchFamily="50" charset="-128"/>
                <a:ea typeface="メイリオ" panose="020B0604030504040204" pitchFamily="50" charset="-128"/>
              </a:endParaRPr>
            </a:p>
            <a:p>
              <a:pPr lvl="1"/>
              <a:r>
                <a:rPr kumimoji="1" lang="en-US" altLang="ja-JP" sz="600" dirty="0">
                  <a:latin typeface="メイリオ" panose="020B0604030504040204" pitchFamily="50" charset="-128"/>
                  <a:ea typeface="メイリオ" panose="020B0604030504040204" pitchFamily="50" charset="-128"/>
                </a:rPr>
                <a:t>BRIGHTNESS</a:t>
              </a:r>
              <a:r>
                <a:rPr kumimoji="1" lang="ja-JP" altLang="en-US" sz="600" dirty="0">
                  <a:latin typeface="メイリオ" panose="020B0604030504040204" pitchFamily="50" charset="-128"/>
                  <a:ea typeface="メイリオ" panose="020B0604030504040204" pitchFamily="50" charset="-128"/>
                </a:rPr>
                <a:t>：明るさの調整</a:t>
              </a:r>
            </a:p>
            <a:p>
              <a:pPr lvl="1"/>
              <a:r>
                <a:rPr kumimoji="1" lang="en-US" altLang="ja-JP" sz="600" dirty="0">
                  <a:latin typeface="メイリオ" panose="020B0604030504040204" pitchFamily="50" charset="-128"/>
                  <a:ea typeface="メイリオ" panose="020B0604030504040204" pitchFamily="50" charset="-128"/>
                </a:rPr>
                <a:t>CONTRAST</a:t>
              </a:r>
              <a:r>
                <a:rPr kumimoji="1" lang="ja-JP" altLang="en-US" sz="600" dirty="0">
                  <a:latin typeface="メイリオ" panose="020B0604030504040204" pitchFamily="50" charset="-128"/>
                  <a:ea typeface="メイリオ" panose="020B0604030504040204" pitchFamily="50" charset="-128"/>
                </a:rPr>
                <a:t>：コントラスト（明暗）の調整</a:t>
              </a:r>
            </a:p>
            <a:p>
              <a:pPr lvl="1"/>
              <a:r>
                <a:rPr kumimoji="1" lang="en-US" altLang="ja-JP" sz="600" dirty="0">
                  <a:latin typeface="メイリオ" panose="020B0604030504040204" pitchFamily="50" charset="-128"/>
                  <a:ea typeface="メイリオ" panose="020B0604030504040204" pitchFamily="50" charset="-128"/>
                </a:rPr>
                <a:t>SATURATION</a:t>
              </a:r>
              <a:r>
                <a:rPr kumimoji="1" lang="ja-JP" altLang="en-US" sz="600" dirty="0">
                  <a:latin typeface="メイリオ" panose="020B0604030504040204" pitchFamily="50" charset="-128"/>
                  <a:ea typeface="メイリオ" panose="020B0604030504040204" pitchFamily="50" charset="-128"/>
                </a:rPr>
                <a:t>：彩度の調整</a:t>
              </a:r>
            </a:p>
            <a:p>
              <a:pPr lvl="1"/>
              <a:r>
                <a:rPr kumimoji="1" lang="en-US" altLang="ja-JP" sz="600" dirty="0">
                  <a:latin typeface="メイリオ" panose="020B0604030504040204" pitchFamily="50" charset="-128"/>
                  <a:ea typeface="メイリオ" panose="020B0604030504040204" pitchFamily="50" charset="-128"/>
                </a:rPr>
                <a:t>GAMMA</a:t>
              </a:r>
              <a:r>
                <a:rPr kumimoji="1" lang="ja-JP" altLang="en-US" sz="600" dirty="0">
                  <a:latin typeface="メイリオ" panose="020B0604030504040204" pitchFamily="50" charset="-128"/>
                  <a:ea typeface="メイリオ" panose="020B0604030504040204" pitchFamily="50" charset="-128"/>
                </a:rPr>
                <a:t>：ガンマ値の調整</a:t>
              </a:r>
            </a:p>
            <a:p>
              <a:pPr lvl="1"/>
              <a:r>
                <a:rPr kumimoji="1" lang="en-US" altLang="ja-JP" sz="600" dirty="0">
                  <a:latin typeface="メイリオ" panose="020B0604030504040204" pitchFamily="50" charset="-128"/>
                  <a:ea typeface="メイリオ" panose="020B0604030504040204" pitchFamily="50" charset="-128"/>
                </a:rPr>
                <a:t>HUE</a:t>
              </a:r>
              <a:r>
                <a:rPr kumimoji="1" lang="ja-JP" altLang="en-US" sz="600" dirty="0">
                  <a:latin typeface="メイリオ" panose="020B0604030504040204" pitchFamily="50" charset="-128"/>
                  <a:ea typeface="メイリオ" panose="020B0604030504040204" pitchFamily="50" charset="-128"/>
                </a:rPr>
                <a:t>：色相の調整</a:t>
              </a:r>
            </a:p>
            <a:p>
              <a:pPr lvl="1"/>
              <a:r>
                <a:rPr kumimoji="1" lang="en-US" altLang="ja-JP" sz="600" dirty="0">
                  <a:latin typeface="メイリオ" panose="020B0604030504040204" pitchFamily="50" charset="-128"/>
                  <a:ea typeface="メイリオ" panose="020B0604030504040204" pitchFamily="50" charset="-128"/>
                </a:rPr>
                <a:t>GAIN</a:t>
              </a:r>
              <a:r>
                <a:rPr kumimoji="1" lang="ja-JP" altLang="en-US" sz="600" dirty="0">
                  <a:latin typeface="メイリオ" panose="020B0604030504040204" pitchFamily="50" charset="-128"/>
                  <a:ea typeface="メイリオ" panose="020B0604030504040204" pitchFamily="50" charset="-128"/>
                </a:rPr>
                <a:t>：感度の調整</a:t>
              </a:r>
              <a:endParaRPr kumimoji="1" lang="en-US" altLang="ja-JP" sz="600" dirty="0">
                <a:latin typeface="メイリオ" panose="020B0604030504040204" pitchFamily="50" charset="-128"/>
                <a:ea typeface="メイリオ" panose="020B0604030504040204" pitchFamily="50" charset="-128"/>
              </a:endParaRPr>
            </a:p>
            <a:p>
              <a:endParaRPr kumimoji="1" lang="en-US" altLang="ja-JP" sz="600" dirty="0">
                <a:latin typeface="メイリオ" panose="020B0604030504040204" pitchFamily="50" charset="-128"/>
                <a:ea typeface="メイリオ" panose="020B0604030504040204" pitchFamily="50" charset="-128"/>
              </a:endParaRPr>
            </a:p>
          </p:txBody>
        </p:sp>
      </p:grpSp>
      <p:sp>
        <p:nvSpPr>
          <p:cNvPr id="35" name="テキスト ボックス 34">
            <a:extLst>
              <a:ext uri="{FF2B5EF4-FFF2-40B4-BE49-F238E27FC236}">
                <a16:creationId xmlns:a16="http://schemas.microsoft.com/office/drawing/2014/main" id="{0B3B4E10-69F5-416E-95F9-922B248D8AB4}"/>
              </a:ext>
            </a:extLst>
          </p:cNvPr>
          <p:cNvSpPr txBox="1"/>
          <p:nvPr/>
        </p:nvSpPr>
        <p:spPr>
          <a:xfrm>
            <a:off x="865240" y="4530811"/>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⑦</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nvGrpSpPr>
          <p:cNvPr id="67" name="グループ化 66">
            <a:extLst>
              <a:ext uri="{FF2B5EF4-FFF2-40B4-BE49-F238E27FC236}">
                <a16:creationId xmlns:a16="http://schemas.microsoft.com/office/drawing/2014/main" id="{9378EC38-227E-4D3F-817B-7275C72AA58E}"/>
              </a:ext>
            </a:extLst>
          </p:cNvPr>
          <p:cNvGrpSpPr/>
          <p:nvPr/>
        </p:nvGrpSpPr>
        <p:grpSpPr>
          <a:xfrm>
            <a:off x="3243710" y="645356"/>
            <a:ext cx="3524174" cy="752291"/>
            <a:chOff x="3243710" y="378064"/>
            <a:chExt cx="3524174" cy="752291"/>
          </a:xfrm>
        </p:grpSpPr>
        <p:sp>
          <p:nvSpPr>
            <p:cNvPr id="31" name="テキスト ボックス 30">
              <a:extLst>
                <a:ext uri="{FF2B5EF4-FFF2-40B4-BE49-F238E27FC236}">
                  <a16:creationId xmlns:a16="http://schemas.microsoft.com/office/drawing/2014/main" id="{7FD63778-BCDE-44D7-AACB-CC60F11732A8}"/>
                </a:ext>
              </a:extLst>
            </p:cNvPr>
            <p:cNvSpPr txBox="1"/>
            <p:nvPr/>
          </p:nvSpPr>
          <p:spPr>
            <a:xfrm>
              <a:off x="3347884" y="378064"/>
              <a:ext cx="3420000" cy="367597"/>
            </a:xfrm>
            <a:prstGeom prst="rect">
              <a:avLst/>
            </a:prstGeom>
            <a:noFill/>
          </p:spPr>
          <p:txBody>
            <a:bodyPr wrap="square" tIns="0" rtlCol="0">
              <a:noAutofit/>
            </a:bodyPr>
            <a:lstStyle/>
            <a:p>
              <a:r>
                <a:rPr kumimoji="1" lang="en-US" altLang="ja-JP" sz="600" b="1" dirty="0">
                  <a:latin typeface="メイリオ" panose="020B0604030504040204" pitchFamily="50" charset="-128"/>
                  <a:ea typeface="メイリオ" panose="020B0604030504040204" pitchFamily="50" charset="-128"/>
                </a:rPr>
                <a:t>Camera View</a:t>
              </a:r>
            </a:p>
            <a:p>
              <a:r>
                <a:rPr kumimoji="1" lang="ja-JP" altLang="en-US" sz="600" dirty="0">
                  <a:latin typeface="メイリオ" panose="020B0604030504040204" pitchFamily="50" charset="-128"/>
                  <a:ea typeface="メイリオ" panose="020B0604030504040204" pitchFamily="50" charset="-128"/>
                </a:rPr>
                <a:t>スクリーン下の「</a:t>
              </a:r>
              <a:r>
                <a:rPr kumimoji="1" lang="en-US" altLang="ja-JP" sz="600" dirty="0">
                  <a:latin typeface="メイリオ" panose="020B0604030504040204" pitchFamily="50" charset="-128"/>
                  <a:ea typeface="メイリオ" panose="020B0604030504040204" pitchFamily="50" charset="-128"/>
                </a:rPr>
                <a:t>Status</a:t>
              </a:r>
              <a:r>
                <a:rPr kumimoji="1" lang="ja-JP" altLang="en-US" sz="600" dirty="0">
                  <a:latin typeface="メイリオ" panose="020B0604030504040204" pitchFamily="50" charset="-128"/>
                  <a:ea typeface="メイリオ" panose="020B0604030504040204" pitchFamily="50" charset="-128"/>
                </a:rPr>
                <a:t>」箇所［</a:t>
              </a:r>
              <a:r>
                <a:rPr kumimoji="1" lang="en-US" altLang="ja-JP" sz="600" dirty="0">
                  <a:latin typeface="メイリオ" panose="020B0604030504040204" pitchFamily="50" charset="-128"/>
                  <a:ea typeface="メイリオ" panose="020B0604030504040204" pitchFamily="50" charset="-128"/>
                </a:rPr>
                <a:t>TURN ON</a:t>
              </a:r>
              <a:r>
                <a:rPr kumimoji="1" lang="ja-JP" altLang="en-US" sz="600" dirty="0">
                  <a:latin typeface="メイリオ" panose="020B0604030504040204" pitchFamily="50" charset="-128"/>
                  <a:ea typeface="メイリオ" panose="020B0604030504040204" pitchFamily="50" charset="-128"/>
                </a:rPr>
                <a:t>］ボタンをクリックするとカメラで撮影している映像が表示されます。</a:t>
              </a:r>
              <a:endParaRPr kumimoji="1" lang="en-US" altLang="ja-JP" sz="6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a:t>
              </a:r>
              <a:r>
                <a:rPr kumimoji="1" lang="en-US" altLang="ja-JP" sz="600" dirty="0">
                  <a:latin typeface="メイリオ" panose="020B0604030504040204" pitchFamily="50" charset="-128"/>
                  <a:ea typeface="メイリオ" panose="020B0604030504040204" pitchFamily="50" charset="-128"/>
                </a:rPr>
                <a:t>Status</a:t>
              </a:r>
              <a:r>
                <a:rPr kumimoji="1" lang="ja-JP" altLang="en-US" sz="600" dirty="0">
                  <a:latin typeface="メイリオ" panose="020B0604030504040204" pitchFamily="50" charset="-128"/>
                  <a:ea typeface="メイリオ" panose="020B0604030504040204" pitchFamily="50" charset="-128"/>
                </a:rPr>
                <a:t>」が</a:t>
              </a:r>
              <a:r>
                <a:rPr kumimoji="1" lang="en-US" altLang="ja-JP" sz="600" dirty="0">
                  <a:latin typeface="メイリオ" panose="020B0604030504040204" pitchFamily="50" charset="-128"/>
                  <a:ea typeface="メイリオ" panose="020B0604030504040204" pitchFamily="50" charset="-128"/>
                </a:rPr>
                <a:t>ON</a:t>
              </a:r>
              <a:r>
                <a:rPr kumimoji="1" lang="ja-JP" altLang="en-US" sz="600" dirty="0">
                  <a:latin typeface="メイリオ" panose="020B0604030504040204" pitchFamily="50" charset="-128"/>
                  <a:ea typeface="メイリオ" panose="020B0604030504040204" pitchFamily="50" charset="-128"/>
                </a:rPr>
                <a:t>になると、［</a:t>
              </a:r>
              <a:r>
                <a:rPr kumimoji="1" lang="en-US" altLang="ja-JP" sz="600" dirty="0">
                  <a:latin typeface="メイリオ" panose="020B0604030504040204" pitchFamily="50" charset="-128"/>
                  <a:ea typeface="メイリオ" panose="020B0604030504040204" pitchFamily="50" charset="-128"/>
                </a:rPr>
                <a:t>TURN OFF</a:t>
              </a:r>
              <a:r>
                <a:rPr kumimoji="1" lang="ja-JP" altLang="en-US" sz="600" dirty="0">
                  <a:latin typeface="メイリオ" panose="020B0604030504040204" pitchFamily="50" charset="-128"/>
                  <a:ea typeface="メイリオ" panose="020B0604030504040204" pitchFamily="50" charset="-128"/>
                </a:rPr>
                <a:t>］ボタが表示されます。</a:t>
              </a:r>
              <a:endParaRPr kumimoji="1" lang="en-US" altLang="ja-JP" sz="600" dirty="0">
                <a:latin typeface="メイリオ" panose="020B0604030504040204" pitchFamily="50" charset="-128"/>
                <a:ea typeface="メイリオ" panose="020B0604030504040204" pitchFamily="50" charset="-128"/>
              </a:endParaRPr>
            </a:p>
            <a:p>
              <a:endParaRPr kumimoji="1" lang="en-US" altLang="ja-JP" sz="600" dirty="0">
                <a:latin typeface="メイリオ" panose="020B0604030504040204" pitchFamily="50" charset="-128"/>
                <a:ea typeface="メイリオ" panose="020B0604030504040204" pitchFamily="50" charset="-128"/>
              </a:endParaRPr>
            </a:p>
            <a:p>
              <a:endParaRPr kumimoji="1" lang="en-US" altLang="ja-JP" sz="6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C64D792-F738-475B-8D78-BCEFFED15E72}"/>
                </a:ext>
              </a:extLst>
            </p:cNvPr>
            <p:cNvSpPr txBox="1"/>
            <p:nvPr/>
          </p:nvSpPr>
          <p:spPr>
            <a:xfrm>
              <a:off x="3243710" y="378064"/>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A</a:t>
              </a:r>
              <a:endParaRPr kumimoji="1" lang="ja-JP" altLang="en-US" sz="1000" b="1" dirty="0">
                <a:solidFill>
                  <a:schemeClr val="bg1"/>
                </a:solidFill>
              </a:endParaRPr>
            </a:p>
          </p:txBody>
        </p:sp>
        <p:grpSp>
          <p:nvGrpSpPr>
            <p:cNvPr id="65" name="グループ化 64">
              <a:extLst>
                <a:ext uri="{FF2B5EF4-FFF2-40B4-BE49-F238E27FC236}">
                  <a16:creationId xmlns:a16="http://schemas.microsoft.com/office/drawing/2014/main" id="{59DC406A-76E9-4C9F-B5AE-1E2176EAEADF}"/>
                </a:ext>
              </a:extLst>
            </p:cNvPr>
            <p:cNvGrpSpPr/>
            <p:nvPr/>
          </p:nvGrpSpPr>
          <p:grpSpPr>
            <a:xfrm>
              <a:off x="4892486" y="788983"/>
              <a:ext cx="1184607" cy="341372"/>
              <a:chOff x="4865524" y="770446"/>
              <a:chExt cx="1184607" cy="341372"/>
            </a:xfrm>
          </p:grpSpPr>
          <p:pic>
            <p:nvPicPr>
              <p:cNvPr id="60" name="図 59">
                <a:extLst>
                  <a:ext uri="{FF2B5EF4-FFF2-40B4-BE49-F238E27FC236}">
                    <a16:creationId xmlns:a16="http://schemas.microsoft.com/office/drawing/2014/main" id="{9694B89B-E473-41FB-8693-C2505FCA6F29}"/>
                  </a:ext>
                </a:extLst>
              </p:cNvPr>
              <p:cNvPicPr>
                <a:picLocks noChangeAspect="1"/>
              </p:cNvPicPr>
              <p:nvPr/>
            </p:nvPicPr>
            <p:blipFill>
              <a:blip r:embed="rId4"/>
              <a:stretch>
                <a:fillRect/>
              </a:stretch>
            </p:blipFill>
            <p:spPr>
              <a:xfrm>
                <a:off x="4865524" y="873905"/>
                <a:ext cx="1184607" cy="237913"/>
              </a:xfrm>
              <a:prstGeom prst="rect">
                <a:avLst/>
              </a:prstGeom>
              <a:ln w="3175">
                <a:solidFill>
                  <a:schemeClr val="bg1">
                    <a:lumMod val="75000"/>
                  </a:schemeClr>
                </a:solidFill>
              </a:ln>
            </p:spPr>
          </p:pic>
          <p:sp>
            <p:nvSpPr>
              <p:cNvPr id="61" name="テキスト ボックス 60">
                <a:extLst>
                  <a:ext uri="{FF2B5EF4-FFF2-40B4-BE49-F238E27FC236}">
                    <a16:creationId xmlns:a16="http://schemas.microsoft.com/office/drawing/2014/main" id="{4B86DDC2-9D1D-48F2-90ED-8CB6BDDEDAD7}"/>
                  </a:ext>
                </a:extLst>
              </p:cNvPr>
              <p:cNvSpPr txBox="1"/>
              <p:nvPr/>
            </p:nvSpPr>
            <p:spPr>
              <a:xfrm>
                <a:off x="4865524" y="770446"/>
                <a:ext cx="1184607" cy="76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r>
                  <a:rPr kumimoji="1" lang="ja-JP" altLang="en-US" sz="500" dirty="0">
                    <a:solidFill>
                      <a:schemeClr val="tx1"/>
                    </a:solidFill>
                    <a:latin typeface="メイリオ" panose="020B0604030504040204" pitchFamily="50" charset="-128"/>
                    <a:ea typeface="メイリオ" panose="020B0604030504040204" pitchFamily="50" charset="-128"/>
                  </a:rPr>
                  <a:t>映像取得している状態</a:t>
                </a:r>
              </a:p>
            </p:txBody>
          </p:sp>
        </p:grpSp>
        <p:grpSp>
          <p:nvGrpSpPr>
            <p:cNvPr id="66" name="グループ化 65">
              <a:extLst>
                <a:ext uri="{FF2B5EF4-FFF2-40B4-BE49-F238E27FC236}">
                  <a16:creationId xmlns:a16="http://schemas.microsoft.com/office/drawing/2014/main" id="{469982B5-EA23-47F6-8D69-28DDBD88302A}"/>
                </a:ext>
              </a:extLst>
            </p:cNvPr>
            <p:cNvGrpSpPr/>
            <p:nvPr/>
          </p:nvGrpSpPr>
          <p:grpSpPr>
            <a:xfrm>
              <a:off x="3479945" y="788983"/>
              <a:ext cx="1189564" cy="341372"/>
              <a:chOff x="3452983" y="770446"/>
              <a:chExt cx="1189564" cy="341372"/>
            </a:xfrm>
          </p:grpSpPr>
          <p:pic>
            <p:nvPicPr>
              <p:cNvPr id="63" name="図 62">
                <a:extLst>
                  <a:ext uri="{FF2B5EF4-FFF2-40B4-BE49-F238E27FC236}">
                    <a16:creationId xmlns:a16="http://schemas.microsoft.com/office/drawing/2014/main" id="{1ACA2174-601E-4271-9AC2-3C7EB82E5F02}"/>
                  </a:ext>
                </a:extLst>
              </p:cNvPr>
              <p:cNvPicPr>
                <a:picLocks noChangeAspect="1"/>
              </p:cNvPicPr>
              <p:nvPr/>
            </p:nvPicPr>
            <p:blipFill rotWithShape="1">
              <a:blip r:embed="rId5"/>
              <a:srcRect l="4272" t="11674" r="9086" b="-562"/>
              <a:stretch/>
            </p:blipFill>
            <p:spPr>
              <a:xfrm>
                <a:off x="3452983" y="873905"/>
                <a:ext cx="1189564" cy="237913"/>
              </a:xfrm>
              <a:prstGeom prst="rect">
                <a:avLst/>
              </a:prstGeom>
              <a:ln w="3175">
                <a:solidFill>
                  <a:schemeClr val="bg1">
                    <a:lumMod val="75000"/>
                  </a:schemeClr>
                </a:solidFill>
              </a:ln>
            </p:spPr>
          </p:pic>
          <p:sp>
            <p:nvSpPr>
              <p:cNvPr id="64" name="テキスト ボックス 63">
                <a:extLst>
                  <a:ext uri="{FF2B5EF4-FFF2-40B4-BE49-F238E27FC236}">
                    <a16:creationId xmlns:a16="http://schemas.microsoft.com/office/drawing/2014/main" id="{0609AF0E-EF76-4531-B83D-6423DBDB1E2C}"/>
                  </a:ext>
                </a:extLst>
              </p:cNvPr>
              <p:cNvSpPr txBox="1"/>
              <p:nvPr/>
            </p:nvSpPr>
            <p:spPr>
              <a:xfrm>
                <a:off x="3452983" y="770446"/>
                <a:ext cx="1189564" cy="769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r>
                  <a:rPr kumimoji="1" lang="ja-JP" altLang="en-US" sz="500" dirty="0">
                    <a:solidFill>
                      <a:schemeClr val="tx1"/>
                    </a:solidFill>
                    <a:latin typeface="メイリオ" panose="020B0604030504040204" pitchFamily="50" charset="-128"/>
                    <a:ea typeface="メイリオ" panose="020B0604030504040204" pitchFamily="50" charset="-128"/>
                  </a:rPr>
                  <a:t>映像取得していない状態</a:t>
                </a:r>
              </a:p>
            </p:txBody>
          </p:sp>
        </p:grpSp>
      </p:grpSp>
      <p:sp>
        <p:nvSpPr>
          <p:cNvPr id="5" name="スライド番号プレースホルダー 4">
            <a:extLst>
              <a:ext uri="{FF2B5EF4-FFF2-40B4-BE49-F238E27FC236}">
                <a16:creationId xmlns:a16="http://schemas.microsoft.com/office/drawing/2014/main" id="{34E1F2A5-8120-4B47-8646-BFBFF010AF29}"/>
              </a:ext>
            </a:extLst>
          </p:cNvPr>
          <p:cNvSpPr>
            <a:spLocks noGrp="1"/>
          </p:cNvSpPr>
          <p:nvPr>
            <p:ph type="sldNum" sz="quarter" idx="12"/>
          </p:nvPr>
        </p:nvSpPr>
        <p:spPr/>
        <p:txBody>
          <a:bodyPr/>
          <a:lstStyle/>
          <a:p>
            <a:fld id="{32417881-2642-43CC-8AAB-020A42633114}" type="slidenum">
              <a:rPr kumimoji="1" lang="ja-JP" altLang="en-US" smtClean="0"/>
              <a:t>11</a:t>
            </a:fld>
            <a:endParaRPr kumimoji="1" lang="ja-JP" altLang="en-US"/>
          </a:p>
        </p:txBody>
      </p:sp>
      <p:grpSp>
        <p:nvGrpSpPr>
          <p:cNvPr id="59" name="グループ化 58">
            <a:extLst>
              <a:ext uri="{FF2B5EF4-FFF2-40B4-BE49-F238E27FC236}">
                <a16:creationId xmlns:a16="http://schemas.microsoft.com/office/drawing/2014/main" id="{3FE30ADC-0F07-4316-A5DE-6655863E8364}"/>
              </a:ext>
            </a:extLst>
          </p:cNvPr>
          <p:cNvGrpSpPr/>
          <p:nvPr/>
        </p:nvGrpSpPr>
        <p:grpSpPr>
          <a:xfrm>
            <a:off x="3243710" y="1897795"/>
            <a:ext cx="3636777" cy="5949828"/>
            <a:chOff x="3243710" y="1785251"/>
            <a:chExt cx="3636777" cy="5949828"/>
          </a:xfrm>
        </p:grpSpPr>
        <p:sp>
          <p:nvSpPr>
            <p:cNvPr id="11" name="テキスト ボックス 10">
              <a:extLst>
                <a:ext uri="{FF2B5EF4-FFF2-40B4-BE49-F238E27FC236}">
                  <a16:creationId xmlns:a16="http://schemas.microsoft.com/office/drawing/2014/main" id="{2BBAC9AB-2505-4274-B703-1472AB0C8717}"/>
                </a:ext>
              </a:extLst>
            </p:cNvPr>
            <p:cNvSpPr txBox="1"/>
            <p:nvPr/>
          </p:nvSpPr>
          <p:spPr>
            <a:xfrm>
              <a:off x="3347884" y="1785252"/>
              <a:ext cx="3420000" cy="586642"/>
            </a:xfrm>
            <a:prstGeom prst="rect">
              <a:avLst/>
            </a:prstGeom>
            <a:noFill/>
          </p:spPr>
          <p:txBody>
            <a:bodyPr wrap="square" tIns="0" rtlCol="0">
              <a:noAutofit/>
            </a:bodyPr>
            <a:lstStyle/>
            <a:p>
              <a:r>
                <a:rPr kumimoji="1" lang="en-US" altLang="ja-JP" sz="600" b="1" dirty="0">
                  <a:latin typeface="メイリオ" panose="020B0604030504040204" pitchFamily="50" charset="-128"/>
                  <a:ea typeface="メイリオ" panose="020B0604030504040204" pitchFamily="50" charset="-128"/>
                </a:rPr>
                <a:t>Configuration</a:t>
              </a:r>
            </a:p>
            <a:p>
              <a:r>
                <a:rPr kumimoji="1" lang="ja-JP" altLang="en-US" sz="600" dirty="0">
                  <a:latin typeface="メイリオ" panose="020B0604030504040204" pitchFamily="50" charset="-128"/>
                  <a:ea typeface="メイリオ" panose="020B0604030504040204" pitchFamily="50" charset="-128"/>
                </a:rPr>
                <a:t>設定可能な項目一覧となります。目的、条件に合わせて設定が可能です。</a:t>
              </a:r>
              <a:endParaRPr kumimoji="1" lang="en-US" altLang="ja-JP" sz="600" dirty="0">
                <a:latin typeface="メイリオ" panose="020B0604030504040204" pitchFamily="50" charset="-128"/>
                <a:ea typeface="メイリオ" panose="020B0604030504040204" pitchFamily="50" charset="-128"/>
              </a:endParaRPr>
            </a:p>
            <a:p>
              <a:r>
                <a:rPr kumimoji="1" lang="ja-JP" altLang="en-US" sz="600" dirty="0">
                  <a:latin typeface="メイリオ" panose="020B0604030504040204" pitchFamily="50" charset="-128"/>
                  <a:ea typeface="メイリオ" panose="020B0604030504040204" pitchFamily="50" charset="-128"/>
                </a:rPr>
                <a:t>デフォルトの内容から変更する場合は、変更項目にチェックを入れて、項目一覧下にある［</a:t>
              </a:r>
              <a:r>
                <a:rPr kumimoji="1" lang="en-US" altLang="ja-JP" sz="600" dirty="0">
                  <a:latin typeface="メイリオ" panose="020B0604030504040204" pitchFamily="50" charset="-128"/>
                  <a:ea typeface="メイリオ" panose="020B0604030504040204" pitchFamily="50" charset="-128"/>
                </a:rPr>
                <a:t>Apply Now</a:t>
              </a:r>
              <a:r>
                <a:rPr kumimoji="1" lang="ja-JP" altLang="en-US" sz="600" dirty="0">
                  <a:latin typeface="メイリオ" panose="020B0604030504040204" pitchFamily="50" charset="-128"/>
                  <a:ea typeface="メイリオ" panose="020B0604030504040204" pitchFamily="50" charset="-128"/>
                </a:rPr>
                <a:t>］ボタン（⑦）をクリックしてください。</a:t>
              </a:r>
              <a:endParaRPr kumimoji="1" lang="en-US" altLang="ja-JP" sz="6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変更が反映されない場合は、再度変更設定をおこなうか、もしくは</a:t>
              </a:r>
              <a:r>
                <a:rPr lang="en-US" altLang="ja-JP" sz="600" dirty="0">
                  <a:latin typeface="メイリオ" panose="020B0604030504040204" pitchFamily="50" charset="-128"/>
                  <a:ea typeface="メイリオ" panose="020B0604030504040204" pitchFamily="50" charset="-128"/>
                </a:rPr>
                <a:t>Raspberry Pi</a:t>
              </a:r>
              <a:r>
                <a:rPr lang="ja-JP" altLang="en-US" sz="600" dirty="0">
                  <a:latin typeface="メイリオ" panose="020B0604030504040204" pitchFamily="50" charset="-128"/>
                  <a:ea typeface="メイリオ" panose="020B0604030504040204" pitchFamily="50" charset="-128"/>
                </a:rPr>
                <a:t>を再起動してください。</a:t>
              </a:r>
              <a:endParaRPr kumimoji="1" lang="en-US" altLang="ja-JP" sz="6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1C025E34-FD48-46C2-B2E3-7E0F67978737}"/>
                </a:ext>
              </a:extLst>
            </p:cNvPr>
            <p:cNvSpPr txBox="1"/>
            <p:nvPr/>
          </p:nvSpPr>
          <p:spPr>
            <a:xfrm>
              <a:off x="3243710" y="1785251"/>
              <a:ext cx="144000" cy="144000"/>
            </a:xfrm>
            <a:prstGeom prst="rect">
              <a:avLst/>
            </a:prstGeom>
            <a:solidFill>
              <a:srgbClr val="FF0000"/>
            </a:solidFill>
          </p:spPr>
          <p:txBody>
            <a:bodyPr wrap="square" lIns="0" tIns="0" rIns="0" bIns="0" rtlCol="0" anchor="ctr" anchorCtr="1">
              <a:noAutofit/>
            </a:bodyPr>
            <a:lstStyle/>
            <a:p>
              <a:r>
                <a:rPr kumimoji="1" lang="en-US" altLang="ja-JP" sz="1000" b="1" dirty="0">
                  <a:solidFill>
                    <a:schemeClr val="bg1"/>
                  </a:solidFill>
                </a:rPr>
                <a:t>C</a:t>
              </a:r>
              <a:endParaRPr kumimoji="1" lang="ja-JP" altLang="en-US" sz="1000" b="1" dirty="0">
                <a:solidFill>
                  <a:schemeClr val="bg1"/>
                </a:solidFill>
              </a:endParaRPr>
            </a:p>
          </p:txBody>
        </p:sp>
        <p:grpSp>
          <p:nvGrpSpPr>
            <p:cNvPr id="51" name="グループ化 50">
              <a:extLst>
                <a:ext uri="{FF2B5EF4-FFF2-40B4-BE49-F238E27FC236}">
                  <a16:creationId xmlns:a16="http://schemas.microsoft.com/office/drawing/2014/main" id="{99D38C27-E0A0-4476-8710-1F554EE137FD}"/>
                </a:ext>
              </a:extLst>
            </p:cNvPr>
            <p:cNvGrpSpPr/>
            <p:nvPr/>
          </p:nvGrpSpPr>
          <p:grpSpPr>
            <a:xfrm>
              <a:off x="3535502" y="2359889"/>
              <a:ext cx="3344985" cy="5375190"/>
              <a:chOff x="3535502" y="2359889"/>
              <a:chExt cx="3344985" cy="5375190"/>
            </a:xfrm>
          </p:grpSpPr>
          <p:sp>
            <p:nvSpPr>
              <p:cNvPr id="46" name="テキスト ボックス 45">
                <a:extLst>
                  <a:ext uri="{FF2B5EF4-FFF2-40B4-BE49-F238E27FC236}">
                    <a16:creationId xmlns:a16="http://schemas.microsoft.com/office/drawing/2014/main" id="{30F34233-68E9-40A1-93F0-11B2FA87F573}"/>
                  </a:ext>
                </a:extLst>
              </p:cNvPr>
              <p:cNvSpPr txBox="1"/>
              <p:nvPr/>
            </p:nvSpPr>
            <p:spPr>
              <a:xfrm>
                <a:off x="3535502" y="7373292"/>
                <a:ext cx="3344985" cy="361787"/>
              </a:xfrm>
              <a:prstGeom prst="rect">
                <a:avLst/>
              </a:prstGeom>
              <a:noFill/>
            </p:spPr>
            <p:txBody>
              <a:bodyPr wrap="square" tIns="0" rtlCol="0">
                <a:noAutofit/>
              </a:bodyPr>
              <a:lstStyle/>
              <a:p>
                <a:r>
                  <a:rPr lang="en-US" altLang="ja-JP" sz="600" b="1" dirty="0">
                    <a:latin typeface="メイリオ" panose="020B0604030504040204" pitchFamily="50" charset="-128"/>
                    <a:ea typeface="メイリオ" panose="020B0604030504040204" pitchFamily="50" charset="-128"/>
                  </a:rPr>
                  <a:t>⑦Apply Now</a:t>
                </a:r>
                <a:r>
                  <a:rPr lang="ja-JP" altLang="en-US" sz="600" b="1" dirty="0">
                    <a:latin typeface="メイリオ" panose="020B0604030504040204" pitchFamily="50" charset="-128"/>
                    <a:ea typeface="メイリオ" panose="020B0604030504040204" pitchFamily="50" charset="-128"/>
                  </a:rPr>
                  <a:t>ボタン：設定変更の確定</a:t>
                </a:r>
                <a:endParaRPr lang="en-US" altLang="ja-JP" sz="600" b="1"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lang="ja-JP" altLang="en-US" sz="600" dirty="0">
                    <a:latin typeface="メイリオ" panose="020B0604030504040204" pitchFamily="50" charset="-128"/>
                    <a:ea typeface="メイリオ" panose="020B0604030504040204" pitchFamily="50" charset="-128"/>
                  </a:rPr>
                  <a:t>「</a:t>
                </a:r>
                <a:r>
                  <a:rPr lang="en-US" altLang="ja-JP" sz="600" dirty="0">
                    <a:latin typeface="メイリオ" panose="020B0604030504040204" pitchFamily="50" charset="-128"/>
                    <a:ea typeface="メイリオ" panose="020B0604030504040204" pitchFamily="50" charset="-128"/>
                  </a:rPr>
                  <a:t>Reload Current Configuration</a:t>
                </a:r>
                <a:r>
                  <a:rPr lang="ja-JP" altLang="en-US" sz="600" dirty="0">
                    <a:latin typeface="メイリオ" panose="020B0604030504040204" pitchFamily="50" charset="-128"/>
                    <a:ea typeface="メイリオ" panose="020B0604030504040204" pitchFamily="50" charset="-128"/>
                  </a:rPr>
                  <a:t>」ボタンで設定変更する前の状態（初期化ではなく、最後に設定変更された内容）に戻ります。</a:t>
                </a:r>
                <a:endParaRPr lang="en-US" altLang="ja-JP" sz="600" dirty="0">
                  <a:latin typeface="メイリオ" panose="020B0604030504040204" pitchFamily="50" charset="-128"/>
                  <a:ea typeface="メイリオ" panose="020B0604030504040204" pitchFamily="50" charset="-128"/>
                </a:endParaRPr>
              </a:p>
            </p:txBody>
          </p:sp>
          <p:grpSp>
            <p:nvGrpSpPr>
              <p:cNvPr id="45" name="グループ化 44">
                <a:extLst>
                  <a:ext uri="{FF2B5EF4-FFF2-40B4-BE49-F238E27FC236}">
                    <a16:creationId xmlns:a16="http://schemas.microsoft.com/office/drawing/2014/main" id="{167DCB58-D47C-4A7A-9C0F-324A22A74681}"/>
                  </a:ext>
                </a:extLst>
              </p:cNvPr>
              <p:cNvGrpSpPr/>
              <p:nvPr/>
            </p:nvGrpSpPr>
            <p:grpSpPr>
              <a:xfrm>
                <a:off x="3535502" y="2359889"/>
                <a:ext cx="3344985" cy="4874531"/>
                <a:chOff x="3535502" y="2359889"/>
                <a:chExt cx="3344985" cy="4874531"/>
              </a:xfrm>
            </p:grpSpPr>
            <p:sp>
              <p:nvSpPr>
                <p:cNvPr id="39" name="テキスト ボックス 38">
                  <a:extLst>
                    <a:ext uri="{FF2B5EF4-FFF2-40B4-BE49-F238E27FC236}">
                      <a16:creationId xmlns:a16="http://schemas.microsoft.com/office/drawing/2014/main" id="{C0E83D28-91BD-4508-8F6B-61F430ECF1D7}"/>
                    </a:ext>
                  </a:extLst>
                </p:cNvPr>
                <p:cNvSpPr txBox="1"/>
                <p:nvPr/>
              </p:nvSpPr>
              <p:spPr>
                <a:xfrm>
                  <a:off x="3535502" y="2359889"/>
                  <a:ext cx="3344985" cy="3006916"/>
                </a:xfrm>
                <a:prstGeom prst="rect">
                  <a:avLst/>
                </a:prstGeom>
                <a:noFill/>
              </p:spPr>
              <p:txBody>
                <a:bodyPr wrap="square" tIns="0" rtlCol="0">
                  <a:noAutofit/>
                </a:bodyPr>
                <a:lstStyle/>
                <a:p>
                  <a:r>
                    <a:rPr lang="en-US" altLang="ja-JP" sz="600" b="1" dirty="0">
                      <a:latin typeface="メイリオ" panose="020B0604030504040204" pitchFamily="50" charset="-128"/>
                      <a:ea typeface="メイリオ" panose="020B0604030504040204" pitchFamily="50" charset="-128"/>
                    </a:rPr>
                    <a:t>①Detection Method</a:t>
                  </a:r>
                  <a:r>
                    <a:rPr lang="ja-JP" altLang="en-US" sz="600" b="1" dirty="0">
                      <a:latin typeface="メイリオ" panose="020B0604030504040204" pitchFamily="50" charset="-128"/>
                      <a:ea typeface="メイリオ" panose="020B0604030504040204" pitchFamily="50" charset="-128"/>
                    </a:rPr>
                    <a:t>：映像から検知したい内容を設定できます</a:t>
                  </a:r>
                </a:p>
                <a:p>
                  <a:pPr lvl="1"/>
                  <a:r>
                    <a:rPr lang="en-US" altLang="ja-JP" sz="600" dirty="0" err="1">
                      <a:latin typeface="メイリオ" panose="020B0604030504040204" pitchFamily="50" charset="-128"/>
                      <a:ea typeface="メイリオ" panose="020B0604030504040204" pitchFamily="50" charset="-128"/>
                    </a:rPr>
                    <a:t>FaceDetection</a:t>
                  </a:r>
                  <a:r>
                    <a:rPr lang="ja-JP" altLang="en-US" sz="600" dirty="0">
                      <a:latin typeface="メイリオ" panose="020B0604030504040204" pitchFamily="50" charset="-128"/>
                      <a:ea typeface="メイリオ" panose="020B0604030504040204" pitchFamily="50" charset="-128"/>
                    </a:rPr>
                    <a:t>：顔を検知します</a:t>
                  </a:r>
                </a:p>
                <a:p>
                  <a:pPr lvl="1"/>
                  <a:r>
                    <a:rPr lang="en-US" altLang="ja-JP" sz="600" dirty="0" err="1">
                      <a:latin typeface="メイリオ" panose="020B0604030504040204" pitchFamily="50" charset="-128"/>
                      <a:ea typeface="メイリオ" panose="020B0604030504040204" pitchFamily="50" charset="-128"/>
                    </a:rPr>
                    <a:t>MotionTracking</a:t>
                  </a:r>
                  <a:r>
                    <a:rPr lang="ja-JP" altLang="en-US" sz="600" dirty="0">
                      <a:latin typeface="メイリオ" panose="020B0604030504040204" pitchFamily="50" charset="-128"/>
                      <a:ea typeface="メイリオ" panose="020B0604030504040204" pitchFamily="50" charset="-128"/>
                    </a:rPr>
                    <a:t>：動いている人の上半身を検知します</a:t>
                  </a:r>
                </a:p>
                <a:p>
                  <a:pPr lvl="1"/>
                  <a:r>
                    <a:rPr lang="en-US" altLang="ja-JP" sz="600" dirty="0" err="1">
                      <a:latin typeface="メイリオ" panose="020B0604030504040204" pitchFamily="50" charset="-128"/>
                      <a:ea typeface="メイリオ" panose="020B0604030504040204" pitchFamily="50" charset="-128"/>
                    </a:rPr>
                    <a:t>CarTracking</a:t>
                  </a:r>
                  <a:r>
                    <a:rPr lang="ja-JP" altLang="en-US" sz="600" dirty="0">
                      <a:latin typeface="メイリオ" panose="020B0604030504040204" pitchFamily="50" charset="-128"/>
                      <a:ea typeface="メイリオ" panose="020B0604030504040204" pitchFamily="50" charset="-128"/>
                    </a:rPr>
                    <a:t>：車両の背面を検知します</a:t>
                  </a:r>
                </a:p>
                <a:p>
                  <a:pPr lvl="1"/>
                  <a:r>
                    <a:rPr lang="en-US" altLang="ja-JP" sz="600" dirty="0" err="1">
                      <a:latin typeface="メイリオ" panose="020B0604030504040204" pitchFamily="50" charset="-128"/>
                      <a:ea typeface="メイリオ" panose="020B0604030504040204" pitchFamily="50" charset="-128"/>
                    </a:rPr>
                    <a:t>QRTracking</a:t>
                  </a:r>
                  <a:r>
                    <a:rPr lang="ja-JP" altLang="en-US" sz="600" dirty="0">
                      <a:latin typeface="メイリオ" panose="020B0604030504040204" pitchFamily="50" charset="-128"/>
                      <a:ea typeface="メイリオ" panose="020B0604030504040204" pitchFamily="50" charset="-128"/>
                    </a:rPr>
                    <a:t>：</a:t>
                  </a:r>
                  <a:r>
                    <a:rPr lang="en-US" altLang="ja-JP" sz="600" dirty="0">
                      <a:latin typeface="メイリオ" panose="020B0604030504040204" pitchFamily="50" charset="-128"/>
                      <a:ea typeface="メイリオ" panose="020B0604030504040204" pitchFamily="50" charset="-128"/>
                    </a:rPr>
                    <a:t>QR</a:t>
                  </a:r>
                  <a:r>
                    <a:rPr lang="ja-JP" altLang="en-US" sz="600" dirty="0">
                      <a:latin typeface="メイリオ" panose="020B0604030504040204" pitchFamily="50" charset="-128"/>
                      <a:ea typeface="メイリオ" panose="020B0604030504040204" pitchFamily="50" charset="-128"/>
                    </a:rPr>
                    <a:t>コードの読取りをおこないます</a:t>
                  </a:r>
                </a:p>
                <a:p>
                  <a:pPr lvl="1"/>
                  <a:r>
                    <a:rPr lang="en-US" altLang="ja-JP" sz="600" dirty="0" err="1">
                      <a:latin typeface="メイリオ" panose="020B0604030504040204" pitchFamily="50" charset="-128"/>
                      <a:ea typeface="メイリオ" panose="020B0604030504040204" pitchFamily="50" charset="-128"/>
                    </a:rPr>
                    <a:t>ARTracking</a:t>
                  </a:r>
                  <a:r>
                    <a:rPr lang="ja-JP" altLang="en-US" sz="600" dirty="0">
                      <a:latin typeface="メイリオ" panose="020B0604030504040204" pitchFamily="50" charset="-128"/>
                      <a:ea typeface="メイリオ" panose="020B0604030504040204" pitchFamily="50" charset="-128"/>
                    </a:rPr>
                    <a:t>：</a:t>
                  </a:r>
                  <a:r>
                    <a:rPr lang="en-US" altLang="ja-JP" sz="600" dirty="0">
                      <a:latin typeface="メイリオ" panose="020B0604030504040204" pitchFamily="50" charset="-128"/>
                      <a:ea typeface="メイリオ" panose="020B0604030504040204" pitchFamily="50" charset="-128"/>
                    </a:rPr>
                    <a:t>AR</a:t>
                  </a:r>
                  <a:r>
                    <a:rPr lang="ja-JP" altLang="en-US" sz="600" dirty="0">
                      <a:latin typeface="メイリオ" panose="020B0604030504040204" pitchFamily="50" charset="-128"/>
                      <a:ea typeface="メイリオ" panose="020B0604030504040204" pitchFamily="50" charset="-128"/>
                    </a:rPr>
                    <a:t>コードの読取りをおこないます</a:t>
                  </a:r>
                </a:p>
                <a:p>
                  <a:endParaRPr lang="ja-JP" altLang="en-US" sz="600" dirty="0">
                    <a:latin typeface="メイリオ" panose="020B0604030504040204" pitchFamily="50" charset="-128"/>
                    <a:ea typeface="メイリオ" panose="020B0604030504040204" pitchFamily="50" charset="-128"/>
                  </a:endParaRPr>
                </a:p>
                <a:p>
                  <a:r>
                    <a:rPr lang="en-US" altLang="ja-JP" sz="600" b="1" dirty="0">
                      <a:latin typeface="メイリオ" panose="020B0604030504040204" pitchFamily="50" charset="-128"/>
                      <a:ea typeface="メイリオ" panose="020B0604030504040204" pitchFamily="50" charset="-128"/>
                    </a:rPr>
                    <a:t>②Resolution</a:t>
                  </a:r>
                  <a:r>
                    <a:rPr lang="ja-JP" altLang="en-US" sz="600" b="1" dirty="0">
                      <a:latin typeface="メイリオ" panose="020B0604030504040204" pitchFamily="50" charset="-128"/>
                      <a:ea typeface="メイリオ" panose="020B0604030504040204" pitchFamily="50" charset="-128"/>
                    </a:rPr>
                    <a:t>： 解像度について、</a:t>
                  </a:r>
                  <a:r>
                    <a:rPr lang="en-US" altLang="ja-JP" sz="600" b="1" dirty="0">
                      <a:latin typeface="メイリオ" panose="020B0604030504040204" pitchFamily="50" charset="-128"/>
                      <a:ea typeface="メイリオ" panose="020B0604030504040204" pitchFamily="50" charset="-128"/>
                    </a:rPr>
                    <a:t>VGA</a:t>
                  </a:r>
                  <a:r>
                    <a:rPr lang="ja-JP" altLang="en-US" sz="600" b="1" dirty="0">
                      <a:latin typeface="メイリオ" panose="020B0604030504040204" pitchFamily="50" charset="-128"/>
                      <a:ea typeface="メイリオ" panose="020B0604030504040204" pitchFamily="50" charset="-128"/>
                    </a:rPr>
                    <a:t>と</a:t>
                  </a:r>
                  <a:r>
                    <a:rPr lang="en-US" altLang="ja-JP" sz="600" b="1" dirty="0">
                      <a:latin typeface="メイリオ" panose="020B0604030504040204" pitchFamily="50" charset="-128"/>
                      <a:ea typeface="メイリオ" panose="020B0604030504040204" pitchFamily="50" charset="-128"/>
                    </a:rPr>
                    <a:t>QVGA</a:t>
                  </a:r>
                  <a:r>
                    <a:rPr lang="ja-JP" altLang="en-US" sz="600" b="1" dirty="0" err="1">
                      <a:latin typeface="メイリオ" panose="020B0604030504040204" pitchFamily="50" charset="-128"/>
                      <a:ea typeface="メイリオ" panose="020B0604030504040204" pitchFamily="50" charset="-128"/>
                    </a:rPr>
                    <a:t>、</a:t>
                  </a:r>
                  <a:r>
                    <a:rPr lang="en-US" altLang="ja-JP" sz="600" b="1" dirty="0">
                      <a:latin typeface="メイリオ" panose="020B0604030504040204" pitchFamily="50" charset="-128"/>
                      <a:ea typeface="メイリオ" panose="020B0604030504040204" pitchFamily="50" charset="-128"/>
                    </a:rPr>
                    <a:t>HD</a:t>
                  </a:r>
                  <a:r>
                    <a:rPr lang="ja-JP" altLang="en-US" sz="600" b="1" dirty="0">
                      <a:latin typeface="メイリオ" panose="020B0604030504040204" pitchFamily="50" charset="-128"/>
                      <a:ea typeface="メイリオ" panose="020B0604030504040204" pitchFamily="50" charset="-128"/>
                    </a:rPr>
                    <a:t>を選択できます</a:t>
                  </a:r>
                </a:p>
                <a:p>
                  <a:endParaRPr lang="ja-JP" altLang="en-US" sz="600" dirty="0">
                    <a:latin typeface="メイリオ" panose="020B0604030504040204" pitchFamily="50" charset="-128"/>
                    <a:ea typeface="メイリオ" panose="020B0604030504040204" pitchFamily="50" charset="-128"/>
                  </a:endParaRPr>
                </a:p>
                <a:p>
                  <a:r>
                    <a:rPr lang="en-US" altLang="ja-JP" sz="600" b="1" dirty="0">
                      <a:latin typeface="メイリオ" panose="020B0604030504040204" pitchFamily="50" charset="-128"/>
                      <a:ea typeface="メイリオ" panose="020B0604030504040204" pitchFamily="50" charset="-128"/>
                    </a:rPr>
                    <a:t>③Camera View</a:t>
                  </a:r>
                  <a:r>
                    <a:rPr lang="ja-JP" altLang="en-US" sz="600" b="1" dirty="0">
                      <a:latin typeface="メイリオ" panose="020B0604030504040204" pitchFamily="50" charset="-128"/>
                      <a:ea typeface="メイリオ" panose="020B0604030504040204" pitchFamily="50" charset="-128"/>
                    </a:rPr>
                    <a:t>：スクリーンに表示された映像の切替をおこないます</a:t>
                  </a:r>
                </a:p>
                <a:p>
                  <a:pPr lvl="1"/>
                  <a:r>
                    <a:rPr lang="en-US" altLang="ja-JP" sz="600" dirty="0">
                      <a:latin typeface="メイリオ" panose="020B0604030504040204" pitchFamily="50" charset="-128"/>
                      <a:ea typeface="メイリオ" panose="020B0604030504040204" pitchFamily="50" charset="-128"/>
                    </a:rPr>
                    <a:t>Movie (WebRTC)</a:t>
                  </a:r>
                  <a:r>
                    <a:rPr lang="ja-JP" altLang="en-US" sz="600" dirty="0">
                      <a:latin typeface="メイリオ" panose="020B0604030504040204" pitchFamily="50" charset="-128"/>
                      <a:ea typeface="メイリオ" panose="020B0604030504040204" pitchFamily="50" charset="-128"/>
                    </a:rPr>
                    <a:t>：リアルタイムで映像が表示されます</a:t>
                  </a:r>
                </a:p>
                <a:p>
                  <a:pPr marL="576000" lvl="1" indent="-108000">
                    <a:buFont typeface="メイリオ" panose="020B0604030504040204" pitchFamily="50" charset="-128"/>
                    <a:buChar char="※"/>
                  </a:pPr>
                  <a:r>
                    <a:rPr lang="ja-JP" altLang="en-US" sz="600" dirty="0">
                      <a:latin typeface="メイリオ" panose="020B0604030504040204" pitchFamily="50" charset="-128"/>
                      <a:ea typeface="メイリオ" panose="020B0604030504040204" pitchFamily="50" charset="-128"/>
                    </a:rPr>
                    <a:t>ブラウザのサポート状態によって表示されない場合がございます</a:t>
                  </a:r>
                </a:p>
                <a:p>
                  <a:pPr lvl="1">
                    <a:spcBef>
                      <a:spcPts val="300"/>
                    </a:spcBef>
                  </a:pPr>
                  <a:r>
                    <a:rPr lang="en-US" altLang="ja-JP" sz="600" dirty="0">
                      <a:latin typeface="メイリオ" panose="020B0604030504040204" pitchFamily="50" charset="-128"/>
                      <a:ea typeface="メイリオ" panose="020B0604030504040204" pitchFamily="50" charset="-128"/>
                    </a:rPr>
                    <a:t>Still Image</a:t>
                  </a:r>
                  <a:r>
                    <a:rPr lang="ja-JP" altLang="en-US" sz="600" dirty="0">
                      <a:latin typeface="メイリオ" panose="020B0604030504040204" pitchFamily="50" charset="-128"/>
                      <a:ea typeface="メイリオ" panose="020B0604030504040204" pitchFamily="50" charset="-128"/>
                    </a:rPr>
                    <a:t>：スナップショットを表示し</a:t>
                  </a:r>
                  <a:r>
                    <a:rPr lang="en-US" altLang="ja-JP" sz="600" dirty="0">
                      <a:latin typeface="メイリオ" panose="020B0604030504040204" pitchFamily="50" charset="-128"/>
                      <a:ea typeface="メイリオ" panose="020B0604030504040204" pitchFamily="50" charset="-128"/>
                    </a:rPr>
                    <a:t>3</a:t>
                  </a:r>
                  <a:r>
                    <a:rPr lang="ja-JP" altLang="en-US" sz="600" dirty="0">
                      <a:latin typeface="メイリオ" panose="020B0604030504040204" pitchFamily="50" charset="-128"/>
                      <a:ea typeface="メイリオ" panose="020B0604030504040204" pitchFamily="50" charset="-128"/>
                    </a:rPr>
                    <a:t>秒に</a:t>
                  </a:r>
                  <a:r>
                    <a:rPr lang="en-US" altLang="ja-JP" sz="600" dirty="0">
                      <a:latin typeface="メイリオ" panose="020B0604030504040204" pitchFamily="50" charset="-128"/>
                      <a:ea typeface="メイリオ" panose="020B0604030504040204" pitchFamily="50" charset="-128"/>
                    </a:rPr>
                    <a:t>1</a:t>
                  </a:r>
                  <a:r>
                    <a:rPr lang="ja-JP" altLang="en-US" sz="600" dirty="0">
                      <a:latin typeface="メイリオ" panose="020B0604030504040204" pitchFamily="50" charset="-128"/>
                      <a:ea typeface="メイリオ" panose="020B0604030504040204" pitchFamily="50" charset="-128"/>
                    </a:rPr>
                    <a:t>回更新します</a:t>
                  </a:r>
                  <a:endParaRPr lang="en-US" altLang="ja-JP" sz="600" dirty="0">
                    <a:latin typeface="メイリオ" panose="020B0604030504040204" pitchFamily="50" charset="-128"/>
                    <a:ea typeface="メイリオ" panose="020B0604030504040204" pitchFamily="50" charset="-128"/>
                  </a:endParaRPr>
                </a:p>
                <a:p>
                  <a:pPr lvl="1"/>
                  <a:endParaRPr lang="ja-JP" altLang="en-US" sz="600" dirty="0">
                    <a:latin typeface="メイリオ" panose="020B0604030504040204" pitchFamily="50" charset="-128"/>
                    <a:ea typeface="メイリオ" panose="020B0604030504040204" pitchFamily="50" charset="-128"/>
                  </a:endParaRPr>
                </a:p>
                <a:p>
                  <a:r>
                    <a:rPr lang="en-US" altLang="ja-JP" sz="600" b="1" dirty="0">
                      <a:latin typeface="メイリオ" panose="020B0604030504040204" pitchFamily="50" charset="-128"/>
                      <a:ea typeface="メイリオ" panose="020B0604030504040204" pitchFamily="50" charset="-128"/>
                    </a:rPr>
                    <a:t>④Video Flipping</a:t>
                  </a:r>
                  <a:r>
                    <a:rPr lang="ja-JP" altLang="en-US" sz="600" b="1" dirty="0">
                      <a:latin typeface="メイリオ" panose="020B0604030504040204" pitchFamily="50" charset="-128"/>
                      <a:ea typeface="メイリオ" panose="020B0604030504040204" pitchFamily="50" charset="-128"/>
                    </a:rPr>
                    <a:t>： 画面を回転させることができます</a:t>
                  </a:r>
                </a:p>
                <a:p>
                  <a:pPr lvl="1"/>
                  <a:r>
                    <a:rPr lang="en-US" altLang="ja-JP" sz="600" dirty="0">
                      <a:latin typeface="メイリオ" panose="020B0604030504040204" pitchFamily="50" charset="-128"/>
                      <a:ea typeface="メイリオ" panose="020B0604030504040204" pitchFamily="50" charset="-128"/>
                    </a:rPr>
                    <a:t>Rotate-180</a:t>
                  </a:r>
                  <a:r>
                    <a:rPr lang="ja-JP" altLang="en-US" sz="600" dirty="0">
                      <a:latin typeface="メイリオ" panose="020B0604030504040204" pitchFamily="50" charset="-128"/>
                      <a:ea typeface="メイリオ" panose="020B0604030504040204" pitchFamily="50" charset="-128"/>
                    </a:rPr>
                    <a:t>：</a:t>
                  </a:r>
                  <a:r>
                    <a:rPr lang="en-US" altLang="ja-JP" sz="600" dirty="0">
                      <a:latin typeface="メイリオ" panose="020B0604030504040204" pitchFamily="50" charset="-128"/>
                      <a:ea typeface="メイリオ" panose="020B0604030504040204" pitchFamily="50" charset="-128"/>
                    </a:rPr>
                    <a:t>180</a:t>
                  </a:r>
                  <a:r>
                    <a:rPr lang="ja-JP" altLang="en-US" sz="600" dirty="0">
                      <a:latin typeface="メイリオ" panose="020B0604030504040204" pitchFamily="50" charset="-128"/>
                      <a:ea typeface="メイリオ" panose="020B0604030504040204" pitchFamily="50" charset="-128"/>
                    </a:rPr>
                    <a:t>度回転</a:t>
                  </a:r>
                </a:p>
                <a:p>
                  <a:pPr lvl="1"/>
                  <a:r>
                    <a:rPr lang="en-US" altLang="ja-JP" sz="600" dirty="0">
                      <a:latin typeface="メイリオ" panose="020B0604030504040204" pitchFamily="50" charset="-128"/>
                      <a:ea typeface="メイリオ" panose="020B0604030504040204" pitchFamily="50" charset="-128"/>
                    </a:rPr>
                    <a:t>Clockwise</a:t>
                  </a:r>
                  <a:r>
                    <a:rPr lang="ja-JP" altLang="en-US" sz="600" dirty="0">
                      <a:latin typeface="メイリオ" panose="020B0604030504040204" pitchFamily="50" charset="-128"/>
                      <a:ea typeface="メイリオ" panose="020B0604030504040204" pitchFamily="50" charset="-128"/>
                    </a:rPr>
                    <a:t>：時計回りに</a:t>
                  </a:r>
                  <a:r>
                    <a:rPr lang="en-US" altLang="ja-JP" sz="600" dirty="0">
                      <a:latin typeface="メイリオ" panose="020B0604030504040204" pitchFamily="50" charset="-128"/>
                      <a:ea typeface="メイリオ" panose="020B0604030504040204" pitchFamily="50" charset="-128"/>
                    </a:rPr>
                    <a:t>90</a:t>
                  </a:r>
                  <a:r>
                    <a:rPr lang="ja-JP" altLang="en-US" sz="600" dirty="0">
                      <a:latin typeface="メイリオ" panose="020B0604030504040204" pitchFamily="50" charset="-128"/>
                      <a:ea typeface="メイリオ" panose="020B0604030504040204" pitchFamily="50" charset="-128"/>
                    </a:rPr>
                    <a:t>度回転</a:t>
                  </a:r>
                </a:p>
                <a:p>
                  <a:pPr lvl="1"/>
                  <a:r>
                    <a:rPr lang="en-US" altLang="ja-JP" sz="600" dirty="0">
                      <a:latin typeface="メイリオ" panose="020B0604030504040204" pitchFamily="50" charset="-128"/>
                      <a:ea typeface="メイリオ" panose="020B0604030504040204" pitchFamily="50" charset="-128"/>
                    </a:rPr>
                    <a:t>Counterclockwise</a:t>
                  </a:r>
                  <a:r>
                    <a:rPr lang="ja-JP" altLang="en-US" sz="600" dirty="0">
                      <a:latin typeface="メイリオ" panose="020B0604030504040204" pitchFamily="50" charset="-128"/>
                      <a:ea typeface="メイリオ" panose="020B0604030504040204" pitchFamily="50" charset="-128"/>
                    </a:rPr>
                    <a:t>：反時計周りに</a:t>
                  </a:r>
                  <a:r>
                    <a:rPr lang="en-US" altLang="ja-JP" sz="600" dirty="0">
                      <a:latin typeface="メイリオ" panose="020B0604030504040204" pitchFamily="50" charset="-128"/>
                      <a:ea typeface="メイリオ" panose="020B0604030504040204" pitchFamily="50" charset="-128"/>
                    </a:rPr>
                    <a:t>90</a:t>
                  </a:r>
                  <a:r>
                    <a:rPr lang="ja-JP" altLang="en-US" sz="600" dirty="0">
                      <a:latin typeface="メイリオ" panose="020B0604030504040204" pitchFamily="50" charset="-128"/>
                      <a:ea typeface="メイリオ" panose="020B0604030504040204" pitchFamily="50" charset="-128"/>
                    </a:rPr>
                    <a:t>度</a:t>
                  </a:r>
                </a:p>
                <a:p>
                  <a:pPr lvl="1"/>
                  <a:r>
                    <a:rPr lang="en-US" altLang="ja-JP" sz="600" dirty="0">
                      <a:latin typeface="メイリオ" panose="020B0604030504040204" pitchFamily="50" charset="-128"/>
                      <a:ea typeface="メイリオ" panose="020B0604030504040204" pitchFamily="50" charset="-128"/>
                    </a:rPr>
                    <a:t>Horizontal-flip</a:t>
                  </a:r>
                  <a:r>
                    <a:rPr lang="ja-JP" altLang="en-US" sz="600" dirty="0">
                      <a:latin typeface="メイリオ" panose="020B0604030504040204" pitchFamily="50" charset="-128"/>
                      <a:ea typeface="メイリオ" panose="020B0604030504040204" pitchFamily="50" charset="-128"/>
                    </a:rPr>
                    <a:t>：左右を反転</a:t>
                  </a:r>
                </a:p>
                <a:p>
                  <a:pPr lvl="1"/>
                  <a:r>
                    <a:rPr lang="en-US" altLang="ja-JP" sz="600" dirty="0">
                      <a:latin typeface="メイリオ" panose="020B0604030504040204" pitchFamily="50" charset="-128"/>
                      <a:ea typeface="メイリオ" panose="020B0604030504040204" pitchFamily="50" charset="-128"/>
                    </a:rPr>
                    <a:t>Vertical-flip</a:t>
                  </a:r>
                  <a:r>
                    <a:rPr lang="ja-JP" altLang="en-US" sz="600" dirty="0">
                      <a:latin typeface="メイリオ" panose="020B0604030504040204" pitchFamily="50" charset="-128"/>
                      <a:ea typeface="メイリオ" panose="020B0604030504040204" pitchFamily="50" charset="-128"/>
                    </a:rPr>
                    <a:t>：上下を反転</a:t>
                  </a:r>
                </a:p>
                <a:p>
                  <a:pPr lvl="1"/>
                  <a:r>
                    <a:rPr lang="en-US" altLang="ja-JP" sz="600" dirty="0">
                      <a:latin typeface="メイリオ" panose="020B0604030504040204" pitchFamily="50" charset="-128"/>
                      <a:ea typeface="メイリオ" panose="020B0604030504040204" pitchFamily="50" charset="-128"/>
                    </a:rPr>
                    <a:t>Upper-left-diagonal</a:t>
                  </a:r>
                  <a:r>
                    <a:rPr lang="ja-JP" altLang="en-US" sz="600" dirty="0">
                      <a:latin typeface="メイリオ" panose="020B0604030504040204" pitchFamily="50" charset="-128"/>
                      <a:ea typeface="メイリオ" panose="020B0604030504040204" pitchFamily="50" charset="-128"/>
                    </a:rPr>
                    <a:t>：左上対角反転</a:t>
                  </a:r>
                </a:p>
                <a:p>
                  <a:pPr lvl="1"/>
                  <a:r>
                    <a:rPr lang="en-US" altLang="ja-JP" sz="600" dirty="0">
                      <a:latin typeface="メイリオ" panose="020B0604030504040204" pitchFamily="50" charset="-128"/>
                      <a:ea typeface="メイリオ" panose="020B0604030504040204" pitchFamily="50" charset="-128"/>
                    </a:rPr>
                    <a:t>Upper-right-diagonal</a:t>
                  </a:r>
                  <a:r>
                    <a:rPr lang="ja-JP" altLang="en-US" sz="600" dirty="0">
                      <a:latin typeface="メイリオ" panose="020B0604030504040204" pitchFamily="50" charset="-128"/>
                      <a:ea typeface="メイリオ" panose="020B0604030504040204" pitchFamily="50" charset="-128"/>
                    </a:rPr>
                    <a:t>：右上対角反転</a:t>
                  </a:r>
                </a:p>
                <a:p>
                  <a:endParaRPr lang="ja-JP" altLang="en-US" sz="600" dirty="0">
                    <a:latin typeface="メイリオ" panose="020B0604030504040204" pitchFamily="50" charset="-128"/>
                    <a:ea typeface="メイリオ" panose="020B0604030504040204" pitchFamily="50" charset="-128"/>
                  </a:endParaRPr>
                </a:p>
                <a:p>
                  <a:r>
                    <a:rPr lang="en-US" altLang="ja-JP" sz="600" b="1" dirty="0">
                      <a:latin typeface="メイリオ" panose="020B0604030504040204" pitchFamily="50" charset="-128"/>
                      <a:ea typeface="メイリオ" panose="020B0604030504040204" pitchFamily="50" charset="-128"/>
                    </a:rPr>
                    <a:t>⑤Recording</a:t>
                  </a:r>
                  <a:r>
                    <a:rPr lang="ja-JP" altLang="en-US" sz="600" b="1" dirty="0">
                      <a:latin typeface="メイリオ" panose="020B0604030504040204" pitchFamily="50" charset="-128"/>
                      <a:ea typeface="メイリオ" panose="020B0604030504040204" pitchFamily="50" charset="-128"/>
                    </a:rPr>
                    <a:t>：記録する項目について設定をおこないます</a:t>
                  </a:r>
                </a:p>
                <a:p>
                  <a:pPr lvl="1"/>
                  <a:r>
                    <a:rPr lang="en-US" altLang="ja-JP" sz="600" dirty="0">
                      <a:latin typeface="メイリオ" panose="020B0604030504040204" pitchFamily="50" charset="-128"/>
                      <a:ea typeface="メイリオ" panose="020B0604030504040204" pitchFamily="50" charset="-128"/>
                    </a:rPr>
                    <a:t>Periodic Snapshot</a:t>
                  </a:r>
                  <a:r>
                    <a:rPr lang="ja-JP" altLang="en-US" sz="600" dirty="0">
                      <a:latin typeface="メイリオ" panose="020B0604030504040204" pitchFamily="50" charset="-128"/>
                      <a:ea typeface="メイリオ" panose="020B0604030504040204" pitchFamily="50" charset="-128"/>
                    </a:rPr>
                    <a:t>：定期的に画像を保存します</a:t>
                  </a:r>
                </a:p>
                <a:p>
                  <a:pPr lvl="1"/>
                  <a:r>
                    <a:rPr lang="en-US" altLang="ja-JP" sz="600" dirty="0">
                      <a:latin typeface="メイリオ" panose="020B0604030504040204" pitchFamily="50" charset="-128"/>
                      <a:ea typeface="メイリオ" panose="020B0604030504040204" pitchFamily="50" charset="-128"/>
                    </a:rPr>
                    <a:t>Detection Snapshot</a:t>
                  </a:r>
                  <a:r>
                    <a:rPr lang="ja-JP" altLang="en-US" sz="600" dirty="0">
                      <a:latin typeface="メイリオ" panose="020B0604030504040204" pitchFamily="50" charset="-128"/>
                      <a:ea typeface="メイリオ" panose="020B0604030504040204" pitchFamily="50" charset="-128"/>
                    </a:rPr>
                    <a:t>：検知結果画像を保存します</a:t>
                  </a:r>
                </a:p>
                <a:p>
                  <a:pPr lvl="1"/>
                  <a:r>
                    <a:rPr lang="en-US" altLang="ja-JP" sz="600" dirty="0">
                      <a:latin typeface="メイリオ" panose="020B0604030504040204" pitchFamily="50" charset="-128"/>
                      <a:ea typeface="メイリオ" panose="020B0604030504040204" pitchFamily="50" charset="-128"/>
                    </a:rPr>
                    <a:t>Video Stream</a:t>
                  </a:r>
                  <a:r>
                    <a:rPr lang="ja-JP" altLang="en-US" sz="600" dirty="0">
                      <a:latin typeface="メイリオ" panose="020B0604030504040204" pitchFamily="50" charset="-128"/>
                      <a:ea typeface="メイリオ" panose="020B0604030504040204" pitchFamily="50" charset="-128"/>
                    </a:rPr>
                    <a:t>：撮影した映像を保存します</a:t>
                  </a:r>
                </a:p>
                <a:p>
                  <a:pPr lvl="1"/>
                  <a:r>
                    <a:rPr lang="en-US" altLang="ja-JP" sz="600" dirty="0">
                      <a:latin typeface="メイリオ" panose="020B0604030504040204" pitchFamily="50" charset="-128"/>
                      <a:ea typeface="メイリオ" panose="020B0604030504040204" pitchFamily="50" charset="-128"/>
                    </a:rPr>
                    <a:t>Audio Stream</a:t>
                  </a:r>
                  <a:r>
                    <a:rPr lang="ja-JP" altLang="en-US" sz="600" dirty="0">
                      <a:latin typeface="メイリオ" panose="020B0604030504040204" pitchFamily="50" charset="-128"/>
                      <a:ea typeface="メイリオ" panose="020B0604030504040204" pitchFamily="50" charset="-128"/>
                    </a:rPr>
                    <a:t>：音声を映像と共に保存します</a:t>
                  </a:r>
                </a:p>
                <a:p>
                  <a:endParaRPr lang="ja-JP" altLang="en-US" sz="600" dirty="0">
                    <a:latin typeface="メイリオ" panose="020B0604030504040204" pitchFamily="50" charset="-128"/>
                    <a:ea typeface="メイリオ" panose="020B0604030504040204" pitchFamily="50" charset="-128"/>
                  </a:endParaRPr>
                </a:p>
                <a:p>
                  <a:r>
                    <a:rPr lang="en-US" altLang="ja-JP" sz="600" b="1" dirty="0">
                      <a:latin typeface="メイリオ" panose="020B0604030504040204" pitchFamily="50" charset="-128"/>
                      <a:ea typeface="メイリオ" panose="020B0604030504040204" pitchFamily="50" charset="-128"/>
                    </a:rPr>
                    <a:t>⑥Broadcasting</a:t>
                  </a:r>
                  <a:r>
                    <a:rPr lang="ja-JP" altLang="en-US" sz="600" b="1" dirty="0">
                      <a:latin typeface="メイリオ" panose="020B0604030504040204" pitchFamily="50" charset="-128"/>
                      <a:ea typeface="メイリオ" panose="020B0604030504040204" pitchFamily="50" charset="-128"/>
                    </a:rPr>
                    <a:t>：画像・動画配信の設定をおこないます</a:t>
                  </a:r>
                </a:p>
                <a:p>
                  <a:r>
                    <a:rPr lang="en-US" altLang="ja-JP" sz="600" dirty="0">
                      <a:latin typeface="メイリオ" panose="020B0604030504040204" pitchFamily="50" charset="-128"/>
                      <a:ea typeface="メイリオ" panose="020B0604030504040204" pitchFamily="50" charset="-128"/>
                    </a:rPr>
                    <a:t>ON</a:t>
                  </a:r>
                  <a:r>
                    <a:rPr lang="ja-JP" altLang="en-US" sz="600" dirty="0">
                      <a:latin typeface="メイリオ" panose="020B0604030504040204" pitchFamily="50" charset="-128"/>
                      <a:ea typeface="メイリオ" panose="020B0604030504040204" pitchFamily="50" charset="-128"/>
                    </a:rPr>
                    <a:t>にチェックを入れると動画の配信設定項目が表示されます。</a:t>
                  </a:r>
                  <a:endParaRPr lang="en-US" altLang="ja-JP" sz="6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lang="ja-JP" altLang="en-US" sz="600" dirty="0">
                      <a:latin typeface="メイリオ" panose="020B0604030504040204" pitchFamily="50" charset="-128"/>
                      <a:ea typeface="メイリオ" panose="020B0604030504040204" pitchFamily="50" charset="-128"/>
                    </a:rPr>
                    <a:t>「</a:t>
                  </a:r>
                  <a:r>
                    <a:rPr lang="en-US" altLang="ja-JP" sz="600" dirty="0">
                      <a:latin typeface="メイリオ" panose="020B0604030504040204" pitchFamily="50" charset="-128"/>
                      <a:ea typeface="メイリオ" panose="020B0604030504040204" pitchFamily="50" charset="-128"/>
                    </a:rPr>
                    <a:t>Protocol</a:t>
                  </a:r>
                  <a:r>
                    <a:rPr lang="ja-JP" altLang="en-US" sz="600" dirty="0">
                      <a:latin typeface="メイリオ" panose="020B0604030504040204" pitchFamily="50" charset="-128"/>
                      <a:ea typeface="メイリオ" panose="020B0604030504040204" pitchFamily="50" charset="-128"/>
                    </a:rPr>
                    <a:t>」は選択内容によって右側に表示される情報が変わります。</a:t>
                  </a:r>
                  <a:endParaRPr lang="en-US" altLang="ja-JP" sz="600" dirty="0">
                    <a:latin typeface="メイリオ" panose="020B0604030504040204" pitchFamily="50" charset="-128"/>
                    <a:ea typeface="メイリオ" panose="020B0604030504040204" pitchFamily="50" charset="-128"/>
                  </a:endParaRPr>
                </a:p>
                <a:p>
                  <a:endParaRPr lang="en-US" altLang="ja-JP" sz="600" dirty="0">
                    <a:latin typeface="メイリオ" panose="020B0604030504040204" pitchFamily="50" charset="-128"/>
                    <a:ea typeface="メイリオ" panose="020B0604030504040204" pitchFamily="50" charset="-128"/>
                  </a:endParaRPr>
                </a:p>
              </p:txBody>
            </p:sp>
            <p:grpSp>
              <p:nvGrpSpPr>
                <p:cNvPr id="37" name="グループ化 36">
                  <a:extLst>
                    <a:ext uri="{FF2B5EF4-FFF2-40B4-BE49-F238E27FC236}">
                      <a16:creationId xmlns:a16="http://schemas.microsoft.com/office/drawing/2014/main" id="{5AE5767F-8BD7-4914-B234-CA69BBF08024}"/>
                    </a:ext>
                  </a:extLst>
                </p:cNvPr>
                <p:cNvGrpSpPr/>
                <p:nvPr/>
              </p:nvGrpSpPr>
              <p:grpSpPr>
                <a:xfrm>
                  <a:off x="3813191" y="5329246"/>
                  <a:ext cx="2837615" cy="566489"/>
                  <a:chOff x="3813191" y="5329246"/>
                  <a:chExt cx="2837615" cy="566489"/>
                </a:xfrm>
              </p:grpSpPr>
              <p:grpSp>
                <p:nvGrpSpPr>
                  <p:cNvPr id="49" name="グループ化 48">
                    <a:extLst>
                      <a:ext uri="{FF2B5EF4-FFF2-40B4-BE49-F238E27FC236}">
                        <a16:creationId xmlns:a16="http://schemas.microsoft.com/office/drawing/2014/main" id="{464CC896-0870-48CE-B6A4-36CEB3359932}"/>
                      </a:ext>
                    </a:extLst>
                  </p:cNvPr>
                  <p:cNvGrpSpPr/>
                  <p:nvPr/>
                </p:nvGrpSpPr>
                <p:grpSpPr>
                  <a:xfrm>
                    <a:off x="3813191" y="5329246"/>
                    <a:ext cx="2837615" cy="566489"/>
                    <a:chOff x="3581130" y="5113115"/>
                    <a:chExt cx="2837615" cy="566489"/>
                  </a:xfrm>
                </p:grpSpPr>
                <p:grpSp>
                  <p:nvGrpSpPr>
                    <p:cNvPr id="6" name="グループ化 5">
                      <a:extLst>
                        <a:ext uri="{FF2B5EF4-FFF2-40B4-BE49-F238E27FC236}">
                          <a16:creationId xmlns:a16="http://schemas.microsoft.com/office/drawing/2014/main" id="{3279173E-F922-44CB-B9FF-8240DC6B44EB}"/>
                        </a:ext>
                      </a:extLst>
                    </p:cNvPr>
                    <p:cNvGrpSpPr/>
                    <p:nvPr/>
                  </p:nvGrpSpPr>
                  <p:grpSpPr>
                    <a:xfrm>
                      <a:off x="3581130" y="5337717"/>
                      <a:ext cx="1785637" cy="341887"/>
                      <a:chOff x="3687748" y="5181724"/>
                      <a:chExt cx="1785637" cy="341887"/>
                    </a:xfrm>
                  </p:grpSpPr>
                  <p:pic>
                    <p:nvPicPr>
                      <p:cNvPr id="40" name="図 39">
                        <a:extLst>
                          <a:ext uri="{FF2B5EF4-FFF2-40B4-BE49-F238E27FC236}">
                            <a16:creationId xmlns:a16="http://schemas.microsoft.com/office/drawing/2014/main" id="{086C6FE1-0999-4EC4-834A-B2A7B1BEE92E}"/>
                          </a:ext>
                        </a:extLst>
                      </p:cNvPr>
                      <p:cNvPicPr>
                        <a:picLocks noChangeAspect="1"/>
                      </p:cNvPicPr>
                      <p:nvPr/>
                    </p:nvPicPr>
                    <p:blipFill rotWithShape="1">
                      <a:blip r:embed="rId6">
                        <a:extLst>
                          <a:ext uri="{28A0092B-C50C-407E-A947-70E740481C1C}">
                            <a14:useLocalDpi xmlns:a14="http://schemas.microsoft.com/office/drawing/2010/main" val="0"/>
                          </a:ext>
                        </a:extLst>
                      </a:blip>
                      <a:srcRect l="4839" r="3935"/>
                      <a:stretch/>
                    </p:blipFill>
                    <p:spPr>
                      <a:xfrm>
                        <a:off x="3687748" y="5181724"/>
                        <a:ext cx="1785637" cy="341887"/>
                      </a:xfrm>
                      <a:prstGeom prst="rect">
                        <a:avLst/>
                      </a:prstGeom>
                      <a:ln w="3175">
                        <a:solidFill>
                          <a:schemeClr val="bg1">
                            <a:lumMod val="75000"/>
                          </a:schemeClr>
                        </a:solidFill>
                      </a:ln>
                    </p:spPr>
                  </p:pic>
                  <p:sp>
                    <p:nvSpPr>
                      <p:cNvPr id="4" name="正方形/長方形 3">
                        <a:extLst>
                          <a:ext uri="{FF2B5EF4-FFF2-40B4-BE49-F238E27FC236}">
                            <a16:creationId xmlns:a16="http://schemas.microsoft.com/office/drawing/2014/main" id="{E5B176B7-11D4-4D86-97D9-12BF8C3F10E7}"/>
                          </a:ext>
                        </a:extLst>
                      </p:cNvPr>
                      <p:cNvSpPr/>
                      <p:nvPr/>
                    </p:nvSpPr>
                    <p:spPr>
                      <a:xfrm>
                        <a:off x="4834890" y="5223388"/>
                        <a:ext cx="402915" cy="89286"/>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300" dirty="0">
                            <a:latin typeface="メイリオ" panose="020B0604030504040204" pitchFamily="50" charset="-128"/>
                            <a:ea typeface="メイリオ" panose="020B0604030504040204" pitchFamily="50" charset="-128"/>
                          </a:rPr>
                          <a:t>ぼかし</a:t>
                        </a:r>
                      </a:p>
                    </p:txBody>
                  </p:sp>
                </p:grpSp>
                <p:sp>
                  <p:nvSpPr>
                    <p:cNvPr id="7" name="テキスト ボックス 6">
                      <a:extLst>
                        <a:ext uri="{FF2B5EF4-FFF2-40B4-BE49-F238E27FC236}">
                          <a16:creationId xmlns:a16="http://schemas.microsoft.com/office/drawing/2014/main" id="{E78F098E-2B67-4329-A802-803272CFD97D}"/>
                        </a:ext>
                      </a:extLst>
                    </p:cNvPr>
                    <p:cNvSpPr txBox="1"/>
                    <p:nvPr/>
                  </p:nvSpPr>
                  <p:spPr>
                    <a:xfrm>
                      <a:off x="3581130" y="5113115"/>
                      <a:ext cx="2837615" cy="233310"/>
                    </a:xfrm>
                    <a:prstGeom prst="rect">
                      <a:avLst/>
                    </a:prstGeom>
                    <a:noFill/>
                  </p:spPr>
                  <p:txBody>
                    <a:bodyPr wrap="square" lIns="36000" rtlCol="0" anchor="t" anchorCtr="0">
                      <a:noAutofit/>
                    </a:bodyPr>
                    <a:lstStyle/>
                    <a:p>
                      <a:r>
                        <a:rPr kumimoji="1" lang="en-US" altLang="ja-JP" sz="500" b="1" dirty="0">
                          <a:latin typeface="メイリオ" panose="020B0604030504040204" pitchFamily="50" charset="-128"/>
                          <a:ea typeface="メイリオ" panose="020B0604030504040204" pitchFamily="50" charset="-128"/>
                        </a:rPr>
                        <a:t>Protocol</a:t>
                      </a:r>
                      <a:r>
                        <a:rPr kumimoji="1" lang="ja-JP" altLang="en-US" sz="500" b="1" dirty="0">
                          <a:latin typeface="メイリオ" panose="020B0604030504040204" pitchFamily="50" charset="-128"/>
                          <a:ea typeface="メイリオ" panose="020B0604030504040204" pitchFamily="50" charset="-128"/>
                        </a:rPr>
                        <a:t>：</a:t>
                      </a:r>
                      <a:r>
                        <a:rPr kumimoji="1" lang="en-US" altLang="ja-JP" sz="500" b="1" dirty="0">
                          <a:latin typeface="メイリオ" panose="020B0604030504040204" pitchFamily="50" charset="-128"/>
                          <a:ea typeface="メイリオ" panose="020B0604030504040204" pitchFamily="50" charset="-128"/>
                        </a:rPr>
                        <a:t>RTSP</a:t>
                      </a:r>
                      <a:r>
                        <a:rPr kumimoji="1" lang="ja-JP" altLang="en-US" sz="500" b="1" dirty="0">
                          <a:latin typeface="メイリオ" panose="020B0604030504040204" pitchFamily="50" charset="-128"/>
                          <a:ea typeface="メイリオ" panose="020B0604030504040204" pitchFamily="50" charset="-128"/>
                        </a:rPr>
                        <a:t>選択時</a:t>
                      </a:r>
                      <a:endParaRPr kumimoji="1" lang="en-US" altLang="ja-JP" sz="500" b="1" dirty="0">
                        <a:latin typeface="メイリオ" panose="020B0604030504040204" pitchFamily="50" charset="-128"/>
                        <a:ea typeface="メイリオ" panose="020B0604030504040204" pitchFamily="50" charset="-128"/>
                      </a:endParaRPr>
                    </a:p>
                    <a:p>
                      <a:r>
                        <a:rPr kumimoji="1" lang="ja-JP" altLang="en-US" sz="500" dirty="0">
                          <a:latin typeface="メイリオ" panose="020B0604030504040204" pitchFamily="50" charset="-128"/>
                          <a:ea typeface="メイリオ" panose="020B0604030504040204" pitchFamily="50" charset="-128"/>
                        </a:rPr>
                        <a:t>表示される</a:t>
                      </a:r>
                      <a:r>
                        <a:rPr kumimoji="1" lang="en-US" altLang="ja-JP" sz="500" dirty="0">
                          <a:latin typeface="メイリオ" panose="020B0604030504040204" pitchFamily="50" charset="-128"/>
                          <a:ea typeface="メイリオ" panose="020B0604030504040204" pitchFamily="50" charset="-128"/>
                        </a:rPr>
                        <a:t>RTSP URL</a:t>
                      </a:r>
                      <a:r>
                        <a:rPr kumimoji="1" lang="ja-JP" altLang="en-US" sz="500" dirty="0">
                          <a:latin typeface="メイリオ" panose="020B0604030504040204" pitchFamily="50" charset="-128"/>
                          <a:ea typeface="メイリオ" panose="020B0604030504040204" pitchFamily="50" charset="-128"/>
                        </a:rPr>
                        <a:t>を用いて</a:t>
                      </a:r>
                      <a:r>
                        <a:rPr kumimoji="1" lang="en-US" altLang="ja-JP" sz="500" dirty="0">
                          <a:latin typeface="メイリオ" panose="020B0604030504040204" pitchFamily="50" charset="-128"/>
                          <a:ea typeface="メイリオ" panose="020B0604030504040204" pitchFamily="50" charset="-128"/>
                        </a:rPr>
                        <a:t>VLC</a:t>
                      </a:r>
                      <a:r>
                        <a:rPr kumimoji="1" lang="ja-JP" altLang="en-US" sz="500" dirty="0">
                          <a:latin typeface="メイリオ" panose="020B0604030504040204" pitchFamily="50" charset="-128"/>
                          <a:ea typeface="メイリオ" panose="020B0604030504040204" pitchFamily="50" charset="-128"/>
                        </a:rPr>
                        <a:t>メディアプレーヤーで映像を閲覧することが可能です。</a:t>
                      </a:r>
                    </a:p>
                  </p:txBody>
                </p:sp>
              </p:grpSp>
              <p:sp>
                <p:nvSpPr>
                  <p:cNvPr id="53" name="正方形/長方形 52">
                    <a:extLst>
                      <a:ext uri="{FF2B5EF4-FFF2-40B4-BE49-F238E27FC236}">
                        <a16:creationId xmlns:a16="http://schemas.microsoft.com/office/drawing/2014/main" id="{0011E827-D912-4F49-904D-AB9F531C05C4}"/>
                      </a:ext>
                    </a:extLst>
                  </p:cNvPr>
                  <p:cNvSpPr/>
                  <p:nvPr/>
                </p:nvSpPr>
                <p:spPr>
                  <a:xfrm>
                    <a:off x="4582576" y="5582071"/>
                    <a:ext cx="956076" cy="1237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E15D446-E869-4547-AC56-A03FA223F37D}"/>
                    </a:ext>
                  </a:extLst>
                </p:cNvPr>
                <p:cNvGrpSpPr/>
                <p:nvPr/>
              </p:nvGrpSpPr>
              <p:grpSpPr>
                <a:xfrm>
                  <a:off x="3813191" y="6603186"/>
                  <a:ext cx="2836800" cy="631234"/>
                  <a:chOff x="3813191" y="6547113"/>
                  <a:chExt cx="2836800" cy="631234"/>
                </a:xfrm>
              </p:grpSpPr>
              <p:sp>
                <p:nvSpPr>
                  <p:cNvPr id="44" name="テキスト ボックス 43">
                    <a:extLst>
                      <a:ext uri="{FF2B5EF4-FFF2-40B4-BE49-F238E27FC236}">
                        <a16:creationId xmlns:a16="http://schemas.microsoft.com/office/drawing/2014/main" id="{ACA2E944-4399-420C-8371-1D371321028E}"/>
                      </a:ext>
                    </a:extLst>
                  </p:cNvPr>
                  <p:cNvSpPr txBox="1"/>
                  <p:nvPr/>
                </p:nvSpPr>
                <p:spPr>
                  <a:xfrm>
                    <a:off x="3813191" y="6547113"/>
                    <a:ext cx="2836800" cy="320863"/>
                  </a:xfrm>
                  <a:prstGeom prst="rect">
                    <a:avLst/>
                  </a:prstGeom>
                  <a:noFill/>
                </p:spPr>
                <p:txBody>
                  <a:bodyPr wrap="square" lIns="36000" rtlCol="0" anchor="t" anchorCtr="0">
                    <a:noAutofit/>
                  </a:bodyPr>
                  <a:lstStyle/>
                  <a:p>
                    <a:r>
                      <a:rPr kumimoji="1" lang="en-US" altLang="ja-JP" sz="500" b="1" dirty="0">
                        <a:latin typeface="メイリオ" panose="020B0604030504040204" pitchFamily="50" charset="-128"/>
                        <a:ea typeface="メイリオ" panose="020B0604030504040204" pitchFamily="50" charset="-128"/>
                      </a:rPr>
                      <a:t>Protocol</a:t>
                    </a:r>
                    <a:r>
                      <a:rPr kumimoji="1" lang="ja-JP" altLang="en-US" sz="500" b="1" dirty="0">
                        <a:latin typeface="メイリオ" panose="020B0604030504040204" pitchFamily="50" charset="-128"/>
                        <a:ea typeface="メイリオ" panose="020B0604030504040204" pitchFamily="50" charset="-128"/>
                      </a:rPr>
                      <a:t>：</a:t>
                    </a:r>
                    <a:r>
                      <a:rPr kumimoji="1" lang="en-US" altLang="ja-JP" sz="500" b="1" dirty="0">
                        <a:latin typeface="メイリオ" panose="020B0604030504040204" pitchFamily="50" charset="-128"/>
                        <a:ea typeface="メイリオ" panose="020B0604030504040204" pitchFamily="50" charset="-128"/>
                      </a:rPr>
                      <a:t>RTP</a:t>
                    </a:r>
                    <a:r>
                      <a:rPr kumimoji="1" lang="ja-JP" altLang="en-US" sz="500" b="1" dirty="0">
                        <a:latin typeface="メイリオ" panose="020B0604030504040204" pitchFamily="50" charset="-128"/>
                        <a:ea typeface="メイリオ" panose="020B0604030504040204" pitchFamily="50" charset="-128"/>
                      </a:rPr>
                      <a:t>選択時</a:t>
                    </a:r>
                    <a:endParaRPr kumimoji="1" lang="en-US" altLang="ja-JP" sz="500" b="1" dirty="0">
                      <a:latin typeface="メイリオ" panose="020B0604030504040204" pitchFamily="50" charset="-128"/>
                      <a:ea typeface="メイリオ" panose="020B0604030504040204" pitchFamily="50" charset="-128"/>
                    </a:endParaRPr>
                  </a:p>
                  <a:p>
                    <a:r>
                      <a:rPr kumimoji="1" lang="ja-JP" altLang="en-US" sz="500" dirty="0">
                        <a:latin typeface="メイリオ" panose="020B0604030504040204" pitchFamily="50" charset="-128"/>
                        <a:ea typeface="メイリオ" panose="020B0604030504040204" pitchFamily="50" charset="-128"/>
                      </a:rPr>
                      <a:t>サーバーを指定し映像配信が可能です。</a:t>
                    </a:r>
                  </a:p>
                  <a:p>
                    <a:pPr marL="108000" indent="-108000">
                      <a:buFont typeface="メイリオ" panose="020B0604030504040204" pitchFamily="50" charset="-128"/>
                      <a:buChar char="※"/>
                    </a:pPr>
                    <a:r>
                      <a:rPr kumimoji="1" lang="ja-JP" altLang="en-US" sz="500" dirty="0">
                        <a:latin typeface="メイリオ" panose="020B0604030504040204" pitchFamily="50" charset="-128"/>
                        <a:ea typeface="メイリオ" panose="020B0604030504040204" pitchFamily="50" charset="-128"/>
                      </a:rPr>
                      <a:t>配信先サーバーの</a:t>
                    </a:r>
                    <a:r>
                      <a:rPr kumimoji="1" lang="en-US" altLang="ja-JP" sz="500" dirty="0">
                        <a:latin typeface="メイリオ" panose="020B0604030504040204" pitchFamily="50" charset="-128"/>
                        <a:ea typeface="メイリオ" panose="020B0604030504040204" pitchFamily="50" charset="-128"/>
                      </a:rPr>
                      <a:t>Server IP / Video Port</a:t>
                    </a:r>
                    <a:r>
                      <a:rPr kumimoji="1" lang="ja-JP" altLang="en-US" sz="500" dirty="0">
                        <a:latin typeface="メイリオ" panose="020B0604030504040204" pitchFamily="50" charset="-128"/>
                        <a:ea typeface="メイリオ" panose="020B0604030504040204" pitchFamily="50" charset="-128"/>
                      </a:rPr>
                      <a:t>を以下画面で入力してください。</a:t>
                    </a:r>
                  </a:p>
                </p:txBody>
              </p:sp>
              <p:grpSp>
                <p:nvGrpSpPr>
                  <p:cNvPr id="55" name="グループ化 54">
                    <a:extLst>
                      <a:ext uri="{FF2B5EF4-FFF2-40B4-BE49-F238E27FC236}">
                        <a16:creationId xmlns:a16="http://schemas.microsoft.com/office/drawing/2014/main" id="{539111E3-0A67-4C1D-9A56-46E34243A9F8}"/>
                      </a:ext>
                    </a:extLst>
                  </p:cNvPr>
                  <p:cNvGrpSpPr/>
                  <p:nvPr/>
                </p:nvGrpSpPr>
                <p:grpSpPr>
                  <a:xfrm>
                    <a:off x="3813191" y="6846824"/>
                    <a:ext cx="1647547" cy="331523"/>
                    <a:chOff x="3813191" y="6846824"/>
                    <a:chExt cx="1647547" cy="331523"/>
                  </a:xfrm>
                </p:grpSpPr>
                <p:grpSp>
                  <p:nvGrpSpPr>
                    <p:cNvPr id="48" name="グループ化 47">
                      <a:extLst>
                        <a:ext uri="{FF2B5EF4-FFF2-40B4-BE49-F238E27FC236}">
                          <a16:creationId xmlns:a16="http://schemas.microsoft.com/office/drawing/2014/main" id="{102F8B18-4685-4091-ABD7-EAA668885D23}"/>
                        </a:ext>
                      </a:extLst>
                    </p:cNvPr>
                    <p:cNvGrpSpPr/>
                    <p:nvPr/>
                  </p:nvGrpSpPr>
                  <p:grpSpPr>
                    <a:xfrm>
                      <a:off x="3813191" y="6849400"/>
                      <a:ext cx="1647547" cy="328947"/>
                      <a:chOff x="3587750" y="6668268"/>
                      <a:chExt cx="1647547" cy="328947"/>
                    </a:xfrm>
                  </p:grpSpPr>
                  <p:pic>
                    <p:nvPicPr>
                      <p:cNvPr id="42" name="図 41">
                        <a:extLst>
                          <a:ext uri="{FF2B5EF4-FFF2-40B4-BE49-F238E27FC236}">
                            <a16:creationId xmlns:a16="http://schemas.microsoft.com/office/drawing/2014/main" id="{E070E255-EC9A-4806-A093-1B6F42D86184}"/>
                          </a:ext>
                        </a:extLst>
                      </p:cNvPr>
                      <p:cNvPicPr>
                        <a:picLocks noChangeAspect="1"/>
                      </p:cNvPicPr>
                      <p:nvPr/>
                    </p:nvPicPr>
                    <p:blipFill rotWithShape="1">
                      <a:blip r:embed="rId7">
                        <a:extLst>
                          <a:ext uri="{28A0092B-C50C-407E-A947-70E740481C1C}">
                            <a14:useLocalDpi xmlns:a14="http://schemas.microsoft.com/office/drawing/2010/main" val="0"/>
                          </a:ext>
                        </a:extLst>
                      </a:blip>
                      <a:srcRect l="2246" r="3060"/>
                      <a:stretch/>
                    </p:blipFill>
                    <p:spPr>
                      <a:xfrm>
                        <a:off x="3587750" y="6668268"/>
                        <a:ext cx="1647547" cy="328947"/>
                      </a:xfrm>
                      <a:prstGeom prst="rect">
                        <a:avLst/>
                      </a:prstGeom>
                      <a:ln w="3175">
                        <a:solidFill>
                          <a:schemeClr val="bg1">
                            <a:lumMod val="75000"/>
                          </a:schemeClr>
                        </a:solidFill>
                      </a:ln>
                    </p:spPr>
                  </p:pic>
                  <p:sp>
                    <p:nvSpPr>
                      <p:cNvPr id="47" name="正方形/長方形 46">
                        <a:extLst>
                          <a:ext uri="{FF2B5EF4-FFF2-40B4-BE49-F238E27FC236}">
                            <a16:creationId xmlns:a16="http://schemas.microsoft.com/office/drawing/2014/main" id="{37D33382-0159-493C-B6D8-D6E1EFAEF9EA}"/>
                          </a:ext>
                        </a:extLst>
                      </p:cNvPr>
                      <p:cNvSpPr/>
                      <p:nvPr/>
                    </p:nvSpPr>
                    <p:spPr>
                      <a:xfrm>
                        <a:off x="4667045" y="6698014"/>
                        <a:ext cx="280035" cy="147994"/>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300" dirty="0">
                            <a:latin typeface="メイリオ" panose="020B0604030504040204" pitchFamily="50" charset="-128"/>
                            <a:ea typeface="メイリオ" panose="020B0604030504040204" pitchFamily="50" charset="-128"/>
                          </a:rPr>
                          <a:t>ぼかし</a:t>
                        </a:r>
                      </a:p>
                    </p:txBody>
                  </p:sp>
                </p:grpSp>
                <p:sp>
                  <p:nvSpPr>
                    <p:cNvPr id="54" name="正方形/長方形 53">
                      <a:extLst>
                        <a:ext uri="{FF2B5EF4-FFF2-40B4-BE49-F238E27FC236}">
                          <a16:creationId xmlns:a16="http://schemas.microsoft.com/office/drawing/2014/main" id="{35E800C7-E706-4B06-A1BE-E3AC270EE209}"/>
                        </a:ext>
                      </a:extLst>
                    </p:cNvPr>
                    <p:cNvSpPr/>
                    <p:nvPr/>
                  </p:nvSpPr>
                  <p:spPr>
                    <a:xfrm>
                      <a:off x="4608080" y="6846824"/>
                      <a:ext cx="792478" cy="206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8" name="グループ化 37">
                  <a:extLst>
                    <a:ext uri="{FF2B5EF4-FFF2-40B4-BE49-F238E27FC236}">
                      <a16:creationId xmlns:a16="http://schemas.microsoft.com/office/drawing/2014/main" id="{1B850101-8204-4E6F-A4CF-7ECDBC6D4568}"/>
                    </a:ext>
                  </a:extLst>
                </p:cNvPr>
                <p:cNvGrpSpPr/>
                <p:nvPr/>
              </p:nvGrpSpPr>
              <p:grpSpPr>
                <a:xfrm>
                  <a:off x="3813191" y="5941442"/>
                  <a:ext cx="2836800" cy="614877"/>
                  <a:chOff x="3813191" y="5941442"/>
                  <a:chExt cx="2836800" cy="614877"/>
                </a:xfrm>
              </p:grpSpPr>
              <p:grpSp>
                <p:nvGrpSpPr>
                  <p:cNvPr id="57" name="グループ化 56">
                    <a:extLst>
                      <a:ext uri="{FF2B5EF4-FFF2-40B4-BE49-F238E27FC236}">
                        <a16:creationId xmlns:a16="http://schemas.microsoft.com/office/drawing/2014/main" id="{92FA8346-4BD1-42A6-B89E-9F88FB7D6ECA}"/>
                      </a:ext>
                    </a:extLst>
                  </p:cNvPr>
                  <p:cNvGrpSpPr/>
                  <p:nvPr/>
                </p:nvGrpSpPr>
                <p:grpSpPr>
                  <a:xfrm>
                    <a:off x="3813191" y="5941442"/>
                    <a:ext cx="2836800" cy="614877"/>
                    <a:chOff x="3813191" y="5794419"/>
                    <a:chExt cx="2836800" cy="614877"/>
                  </a:xfrm>
                </p:grpSpPr>
                <p:grpSp>
                  <p:nvGrpSpPr>
                    <p:cNvPr id="50" name="グループ化 49">
                      <a:extLst>
                        <a:ext uri="{FF2B5EF4-FFF2-40B4-BE49-F238E27FC236}">
                          <a16:creationId xmlns:a16="http://schemas.microsoft.com/office/drawing/2014/main" id="{A344B441-544F-4C1F-9B75-BF995CFD7A5A}"/>
                        </a:ext>
                      </a:extLst>
                    </p:cNvPr>
                    <p:cNvGrpSpPr/>
                    <p:nvPr/>
                  </p:nvGrpSpPr>
                  <p:grpSpPr>
                    <a:xfrm>
                      <a:off x="3813191" y="5794419"/>
                      <a:ext cx="2836800" cy="614877"/>
                      <a:chOff x="3581130" y="5788772"/>
                      <a:chExt cx="2836800" cy="614877"/>
                    </a:xfrm>
                  </p:grpSpPr>
                  <p:pic>
                    <p:nvPicPr>
                      <p:cNvPr id="41" name="図 40">
                        <a:extLst>
                          <a:ext uri="{FF2B5EF4-FFF2-40B4-BE49-F238E27FC236}">
                            <a16:creationId xmlns:a16="http://schemas.microsoft.com/office/drawing/2014/main" id="{ECB2FF19-8C62-4C2D-8044-E271975D1D4D}"/>
                          </a:ext>
                        </a:extLst>
                      </p:cNvPr>
                      <p:cNvPicPr>
                        <a:picLocks noChangeAspect="1"/>
                      </p:cNvPicPr>
                      <p:nvPr/>
                    </p:nvPicPr>
                    <p:blipFill rotWithShape="1">
                      <a:blip r:embed="rId8">
                        <a:extLst>
                          <a:ext uri="{28A0092B-C50C-407E-A947-70E740481C1C}">
                            <a14:useLocalDpi xmlns:a14="http://schemas.microsoft.com/office/drawing/2010/main" val="0"/>
                          </a:ext>
                        </a:extLst>
                      </a:blip>
                      <a:srcRect l="1293"/>
                      <a:stretch/>
                    </p:blipFill>
                    <p:spPr>
                      <a:xfrm>
                        <a:off x="3581130" y="6086790"/>
                        <a:ext cx="1932064" cy="316859"/>
                      </a:xfrm>
                      <a:prstGeom prst="rect">
                        <a:avLst/>
                      </a:prstGeom>
                      <a:ln w="3175">
                        <a:solidFill>
                          <a:schemeClr val="bg1">
                            <a:lumMod val="75000"/>
                          </a:schemeClr>
                        </a:solidFill>
                      </a:ln>
                    </p:spPr>
                  </p:pic>
                  <p:sp>
                    <p:nvSpPr>
                      <p:cNvPr id="43" name="テキスト ボックス 42">
                        <a:extLst>
                          <a:ext uri="{FF2B5EF4-FFF2-40B4-BE49-F238E27FC236}">
                            <a16:creationId xmlns:a16="http://schemas.microsoft.com/office/drawing/2014/main" id="{3E06E36E-3619-45F0-AB58-6831007EEA23}"/>
                          </a:ext>
                        </a:extLst>
                      </p:cNvPr>
                      <p:cNvSpPr txBox="1"/>
                      <p:nvPr/>
                    </p:nvSpPr>
                    <p:spPr>
                      <a:xfrm>
                        <a:off x="3581130" y="5788772"/>
                        <a:ext cx="2836800" cy="288908"/>
                      </a:xfrm>
                      <a:prstGeom prst="rect">
                        <a:avLst/>
                      </a:prstGeom>
                      <a:noFill/>
                    </p:spPr>
                    <p:txBody>
                      <a:bodyPr wrap="square" lIns="36000" rtlCol="0" anchor="t" anchorCtr="0">
                        <a:noAutofit/>
                      </a:bodyPr>
                      <a:lstStyle/>
                      <a:p>
                        <a:r>
                          <a:rPr kumimoji="1" lang="en-US" altLang="ja-JP" sz="500" b="1" dirty="0">
                            <a:latin typeface="メイリオ" panose="020B0604030504040204" pitchFamily="50" charset="-128"/>
                            <a:ea typeface="メイリオ" panose="020B0604030504040204" pitchFamily="50" charset="-128"/>
                          </a:rPr>
                          <a:t>Protocol</a:t>
                        </a:r>
                        <a:r>
                          <a:rPr kumimoji="1" lang="ja-JP" altLang="en-US" sz="500" b="1" dirty="0">
                            <a:latin typeface="メイリオ" panose="020B0604030504040204" pitchFamily="50" charset="-128"/>
                            <a:ea typeface="メイリオ" panose="020B0604030504040204" pitchFamily="50" charset="-128"/>
                          </a:rPr>
                          <a:t>：</a:t>
                        </a:r>
                        <a:r>
                          <a:rPr kumimoji="1" lang="en-US" altLang="ja-JP" sz="500" b="1" dirty="0">
                            <a:latin typeface="メイリオ" panose="020B0604030504040204" pitchFamily="50" charset="-128"/>
                            <a:ea typeface="メイリオ" panose="020B0604030504040204" pitchFamily="50" charset="-128"/>
                          </a:rPr>
                          <a:t>RTMP</a:t>
                        </a:r>
                        <a:r>
                          <a:rPr kumimoji="1" lang="ja-JP" altLang="en-US" sz="500" b="1" dirty="0">
                            <a:latin typeface="メイリオ" panose="020B0604030504040204" pitchFamily="50" charset="-128"/>
                            <a:ea typeface="メイリオ" panose="020B0604030504040204" pitchFamily="50" charset="-128"/>
                          </a:rPr>
                          <a:t>選択時</a:t>
                        </a:r>
                        <a:endParaRPr kumimoji="1" lang="en-US" altLang="ja-JP" sz="500" b="1" dirty="0">
                          <a:latin typeface="メイリオ" panose="020B0604030504040204" pitchFamily="50" charset="-128"/>
                          <a:ea typeface="メイリオ" panose="020B0604030504040204" pitchFamily="50" charset="-128"/>
                        </a:endParaRPr>
                      </a:p>
                      <a:p>
                        <a:r>
                          <a:rPr kumimoji="1" lang="en-US" altLang="ja-JP" sz="500" dirty="0" err="1">
                            <a:latin typeface="メイリオ" panose="020B0604030504040204" pitchFamily="50" charset="-128"/>
                            <a:ea typeface="メイリオ" panose="020B0604030504040204" pitchFamily="50" charset="-128"/>
                          </a:rPr>
                          <a:t>Youtube</a:t>
                        </a:r>
                        <a:r>
                          <a:rPr kumimoji="1" lang="ja-JP" altLang="en-US" sz="500" dirty="0" err="1">
                            <a:latin typeface="メイリオ" panose="020B0604030504040204" pitchFamily="50" charset="-128"/>
                            <a:ea typeface="メイリオ" panose="020B0604030504040204" pitchFamily="50" charset="-128"/>
                          </a:rPr>
                          <a:t>、</a:t>
                        </a:r>
                        <a:r>
                          <a:rPr kumimoji="1" lang="ja-JP" altLang="en-US" sz="500" dirty="0">
                            <a:latin typeface="メイリオ" panose="020B0604030504040204" pitchFamily="50" charset="-128"/>
                            <a:ea typeface="メイリオ" panose="020B0604030504040204" pitchFamily="50" charset="-128"/>
                          </a:rPr>
                          <a:t>ニコニコ動画、</a:t>
                        </a:r>
                        <a:r>
                          <a:rPr kumimoji="1" lang="en-US" altLang="ja-JP" sz="500" dirty="0" err="1">
                            <a:latin typeface="メイリオ" panose="020B0604030504040204" pitchFamily="50" charset="-128"/>
                            <a:ea typeface="メイリオ" panose="020B0604030504040204" pitchFamily="50" charset="-128"/>
                          </a:rPr>
                          <a:t>Ustream</a:t>
                        </a:r>
                        <a:r>
                          <a:rPr kumimoji="1" lang="ja-JP" altLang="en-US" sz="500" dirty="0">
                            <a:latin typeface="メイリオ" panose="020B0604030504040204" pitchFamily="50" charset="-128"/>
                            <a:ea typeface="メイリオ" panose="020B0604030504040204" pitchFamily="50" charset="-128"/>
                          </a:rPr>
                          <a:t>へ配信が可能です。</a:t>
                        </a:r>
                      </a:p>
                      <a:p>
                        <a:pPr marL="108000" indent="-108000">
                          <a:buFont typeface="メイリオ" panose="020B0604030504040204" pitchFamily="50" charset="-128"/>
                          <a:buChar char="※"/>
                        </a:pPr>
                        <a:r>
                          <a:rPr kumimoji="1" lang="ja-JP" altLang="en-US" sz="500" dirty="0">
                            <a:latin typeface="メイリオ" panose="020B0604030504040204" pitchFamily="50" charset="-128"/>
                            <a:ea typeface="メイリオ" panose="020B0604030504040204" pitchFamily="50" charset="-128"/>
                          </a:rPr>
                          <a:t>各配信サービスの</a:t>
                        </a:r>
                        <a:r>
                          <a:rPr kumimoji="1" lang="en-US" altLang="ja-JP" sz="500" dirty="0">
                            <a:latin typeface="メイリオ" panose="020B0604030504040204" pitchFamily="50" charset="-128"/>
                            <a:ea typeface="メイリオ" panose="020B0604030504040204" pitchFamily="50" charset="-128"/>
                          </a:rPr>
                          <a:t>Server URL / Stream Key</a:t>
                        </a:r>
                        <a:r>
                          <a:rPr kumimoji="1" lang="ja-JP" altLang="en-US" sz="500" dirty="0">
                            <a:latin typeface="メイリオ" panose="020B0604030504040204" pitchFamily="50" charset="-128"/>
                            <a:ea typeface="メイリオ" panose="020B0604030504040204" pitchFamily="50" charset="-128"/>
                          </a:rPr>
                          <a:t>を以下画面で入力してください。</a:t>
                        </a:r>
                      </a:p>
                    </p:txBody>
                  </p:sp>
                </p:grpSp>
                <p:sp>
                  <p:nvSpPr>
                    <p:cNvPr id="56" name="正方形/長方形 55">
                      <a:extLst>
                        <a:ext uri="{FF2B5EF4-FFF2-40B4-BE49-F238E27FC236}">
                          <a16:creationId xmlns:a16="http://schemas.microsoft.com/office/drawing/2014/main" id="{44F3620F-7D78-4066-989F-F3914F954F04}"/>
                        </a:ext>
                      </a:extLst>
                    </p:cNvPr>
                    <p:cNvSpPr/>
                    <p:nvPr/>
                  </p:nvSpPr>
                  <p:spPr>
                    <a:xfrm>
                      <a:off x="4881755" y="6135461"/>
                      <a:ext cx="717073" cy="123452"/>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300" dirty="0">
                          <a:latin typeface="メイリオ" panose="020B0604030504040204" pitchFamily="50" charset="-128"/>
                          <a:ea typeface="メイリオ" panose="020B0604030504040204" pitchFamily="50" charset="-128"/>
                        </a:rPr>
                        <a:t>ぼかし</a:t>
                      </a:r>
                    </a:p>
                  </p:txBody>
                </p:sp>
              </p:grpSp>
              <p:sp>
                <p:nvSpPr>
                  <p:cNvPr id="52" name="正方形/長方形 51">
                    <a:extLst>
                      <a:ext uri="{FF2B5EF4-FFF2-40B4-BE49-F238E27FC236}">
                        <a16:creationId xmlns:a16="http://schemas.microsoft.com/office/drawing/2014/main" id="{2FC1A746-F79C-4C2A-ABD4-629DEC48A311}"/>
                      </a:ext>
                    </a:extLst>
                  </p:cNvPr>
                  <p:cNvSpPr/>
                  <p:nvPr/>
                </p:nvSpPr>
                <p:spPr>
                  <a:xfrm>
                    <a:off x="4564536" y="6252753"/>
                    <a:ext cx="1115941" cy="190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Tree>
    <p:extLst>
      <p:ext uri="{BB962C8B-B14F-4D97-AF65-F5344CB8AC3E}">
        <p14:creationId xmlns:p14="http://schemas.microsoft.com/office/powerpoint/2010/main" val="147034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3AD953E-C29F-4FB7-AD22-FB9390AE124C}"/>
              </a:ext>
            </a:extLst>
          </p:cNvPr>
          <p:cNvSpPr txBox="1"/>
          <p:nvPr/>
        </p:nvSpPr>
        <p:spPr>
          <a:xfrm>
            <a:off x="48851" y="74941"/>
            <a:ext cx="6686880" cy="661720"/>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en-US" altLang="ja-JP" sz="1400" b="1" dirty="0">
                <a:latin typeface="メイリオ" panose="020B0604030504040204" pitchFamily="50" charset="-128"/>
                <a:ea typeface="メイリオ" panose="020B0604030504040204" pitchFamily="50" charset="-128"/>
              </a:rPr>
              <a:t>SCORER Edge</a:t>
            </a:r>
            <a:r>
              <a:rPr kumimoji="1" lang="ja-JP" altLang="en-US" sz="1400" b="1" dirty="0">
                <a:latin typeface="メイリオ" panose="020B0604030504040204" pitchFamily="50" charset="-128"/>
                <a:ea typeface="メイリオ" panose="020B0604030504040204" pitchFamily="50" charset="-128"/>
              </a:rPr>
              <a:t>の開発環境（</a:t>
            </a:r>
            <a:r>
              <a:rPr kumimoji="1" lang="en-US" altLang="ja-JP" sz="1400" b="1" dirty="0">
                <a:latin typeface="メイリオ" panose="020B0604030504040204" pitchFamily="50" charset="-128"/>
                <a:ea typeface="メイリオ" panose="020B0604030504040204" pitchFamily="50" charset="-128"/>
              </a:rPr>
              <a:t>SDK</a:t>
            </a:r>
            <a:r>
              <a:rPr kumimoji="1" lang="ja-JP" altLang="en-US" sz="1400" b="1" dirty="0">
                <a:latin typeface="メイリオ" panose="020B0604030504040204" pitchFamily="50" charset="-128"/>
                <a:ea typeface="メイリオ" panose="020B0604030504040204" pitchFamily="50" charset="-128"/>
              </a:rPr>
              <a:t>）へアクセスする方法</a:t>
            </a:r>
            <a:endParaRPr kumimoji="1" lang="en-US" altLang="ja-JP" sz="1400" b="1" dirty="0">
              <a:latin typeface="メイリオ" panose="020B0604030504040204" pitchFamily="50" charset="-128"/>
              <a:ea typeface="メイリオ" panose="020B0604030504040204" pitchFamily="50" charset="-128"/>
            </a:endParaRPr>
          </a:p>
          <a:p>
            <a:r>
              <a:rPr kumimoji="1" lang="en-US" altLang="ja-JP" sz="800" dirty="0">
                <a:latin typeface="メイリオ" panose="020B0604030504040204" pitchFamily="50" charset="-128"/>
                <a:ea typeface="メイリオ" panose="020B0604030504040204" pitchFamily="50" charset="-128"/>
              </a:rPr>
              <a:t>SCORER Edge SDK</a:t>
            </a:r>
            <a:r>
              <a:rPr kumimoji="1" lang="ja-JP" altLang="en-US" sz="800" dirty="0">
                <a:latin typeface="メイリオ" panose="020B0604030504040204" pitchFamily="50" charset="-128"/>
                <a:ea typeface="メイリオ" panose="020B0604030504040204" pitchFamily="50" charset="-128"/>
              </a:rPr>
              <a:t>（以下、</a:t>
            </a:r>
            <a:r>
              <a:rPr kumimoji="1" lang="en-US" altLang="ja-JP" sz="800" dirty="0">
                <a:latin typeface="メイリオ" panose="020B0604030504040204" pitchFamily="50" charset="-128"/>
                <a:ea typeface="メイリオ" panose="020B0604030504040204" pitchFamily="50" charset="-128"/>
              </a:rPr>
              <a:t>SDK</a:t>
            </a:r>
            <a:r>
              <a:rPr kumimoji="1" lang="ja-JP" altLang="en-US" sz="800" dirty="0">
                <a:latin typeface="メイリオ" panose="020B0604030504040204" pitchFamily="50" charset="-128"/>
                <a:ea typeface="メイリオ" panose="020B0604030504040204" pitchFamily="50" charset="-128"/>
              </a:rPr>
              <a:t>）は映像解析のアプリ開発を目的とした開発ツールです。</a:t>
            </a:r>
            <a:endParaRPr kumimoji="1" lang="en-US" altLang="ja-JP" sz="8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2AB371B-5B8E-454D-9186-E5130EE6E9C7}"/>
              </a:ext>
            </a:extLst>
          </p:cNvPr>
          <p:cNvSpPr txBox="1"/>
          <p:nvPr/>
        </p:nvSpPr>
        <p:spPr>
          <a:xfrm>
            <a:off x="304574" y="749248"/>
            <a:ext cx="6256800" cy="461665"/>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＜注意事項＞</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事前に「</a:t>
            </a:r>
            <a:r>
              <a:rPr kumimoji="1" lang="en-US" altLang="ja-JP" sz="800" dirty="0">
                <a:latin typeface="メイリオ" panose="020B0604030504040204" pitchFamily="50" charset="-128"/>
                <a:ea typeface="メイリオ" panose="020B0604030504040204" pitchFamily="50" charset="-128"/>
              </a:rPr>
              <a:t>SCORER Starter</a:t>
            </a:r>
            <a:r>
              <a:rPr kumimoji="1" lang="ja-JP" altLang="en-US" sz="800" dirty="0">
                <a:latin typeface="メイリオ" panose="020B0604030504040204" pitchFamily="50" charset="-128"/>
                <a:ea typeface="メイリオ" panose="020B0604030504040204" pitchFamily="50" charset="-128"/>
              </a:rPr>
              <a:t>」から</a:t>
            </a:r>
            <a:r>
              <a:rPr kumimoji="1" lang="en-US" altLang="ja-JP" sz="800" dirty="0">
                <a:latin typeface="メイリオ" panose="020B0604030504040204" pitchFamily="50" charset="-128"/>
                <a:ea typeface="メイリオ" panose="020B0604030504040204" pitchFamily="50" charset="-128"/>
              </a:rPr>
              <a:t>Raspberry Pi</a:t>
            </a:r>
            <a:r>
              <a:rPr kumimoji="1" lang="ja-JP" altLang="en-US" sz="800" dirty="0">
                <a:latin typeface="メイリオ" panose="020B0604030504040204" pitchFamily="50" charset="-128"/>
                <a:ea typeface="メイリオ" panose="020B0604030504040204" pitchFamily="50" charset="-128"/>
              </a:rPr>
              <a:t>をネットワーク接続設定する必要があります。</a:t>
            </a:r>
            <a:endParaRPr kumimoji="1" lang="en-US" altLang="ja-JP" sz="800"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使用する</a:t>
            </a:r>
            <a:r>
              <a:rPr kumimoji="1" lang="en-US" altLang="ja-JP" sz="800" dirty="0">
                <a:latin typeface="メイリオ" panose="020B0604030504040204" pitchFamily="50" charset="-128"/>
                <a:ea typeface="メイリオ" panose="020B0604030504040204" pitchFamily="50" charset="-128"/>
              </a:rPr>
              <a:t>PC</a:t>
            </a:r>
            <a:r>
              <a:rPr kumimoji="1" lang="ja-JP" altLang="en-US" sz="800" dirty="0">
                <a:latin typeface="メイリオ" panose="020B0604030504040204" pitchFamily="50" charset="-128"/>
                <a:ea typeface="メイリオ" panose="020B0604030504040204" pitchFamily="50" charset="-128"/>
              </a:rPr>
              <a:t>が、</a:t>
            </a:r>
            <a:r>
              <a:rPr kumimoji="1" lang="en-US" altLang="ja-JP" sz="800" dirty="0">
                <a:latin typeface="メイリオ" panose="020B0604030504040204" pitchFamily="50" charset="-128"/>
                <a:ea typeface="メイリオ" panose="020B0604030504040204" pitchFamily="50" charset="-128"/>
              </a:rPr>
              <a:t>Raspberry Pi</a:t>
            </a:r>
            <a:r>
              <a:rPr kumimoji="1" lang="ja-JP" altLang="en-US" sz="800" dirty="0">
                <a:latin typeface="メイリオ" panose="020B0604030504040204" pitchFamily="50" charset="-128"/>
                <a:ea typeface="メイリオ" panose="020B0604030504040204" pitchFamily="50" charset="-128"/>
              </a:rPr>
              <a:t>と同じネットワークに接続している必要があります。</a:t>
            </a:r>
          </a:p>
        </p:txBody>
      </p:sp>
      <p:grpSp>
        <p:nvGrpSpPr>
          <p:cNvPr id="15" name="グループ化 14">
            <a:extLst>
              <a:ext uri="{FF2B5EF4-FFF2-40B4-BE49-F238E27FC236}">
                <a16:creationId xmlns:a16="http://schemas.microsoft.com/office/drawing/2014/main" id="{ED77CF10-93B1-46A0-B528-540CB2B7C533}"/>
              </a:ext>
            </a:extLst>
          </p:cNvPr>
          <p:cNvGrpSpPr/>
          <p:nvPr/>
        </p:nvGrpSpPr>
        <p:grpSpPr>
          <a:xfrm>
            <a:off x="54611" y="1293956"/>
            <a:ext cx="6192442" cy="1024025"/>
            <a:chOff x="54611" y="1318725"/>
            <a:chExt cx="6192442" cy="1024025"/>
          </a:xfrm>
        </p:grpSpPr>
        <p:grpSp>
          <p:nvGrpSpPr>
            <p:cNvPr id="14" name="グループ化 13">
              <a:extLst>
                <a:ext uri="{FF2B5EF4-FFF2-40B4-BE49-F238E27FC236}">
                  <a16:creationId xmlns:a16="http://schemas.microsoft.com/office/drawing/2014/main" id="{AC024297-A55A-4927-9100-236E0E0A34B0}"/>
                </a:ext>
              </a:extLst>
            </p:cNvPr>
            <p:cNvGrpSpPr/>
            <p:nvPr/>
          </p:nvGrpSpPr>
          <p:grpSpPr>
            <a:xfrm>
              <a:off x="409121" y="1738864"/>
              <a:ext cx="2370221" cy="603886"/>
              <a:chOff x="54611" y="1821881"/>
              <a:chExt cx="2370221" cy="603886"/>
            </a:xfrm>
          </p:grpSpPr>
          <p:sp>
            <p:nvSpPr>
              <p:cNvPr id="10" name="正方形/長方形 9">
                <a:extLst>
                  <a:ext uri="{FF2B5EF4-FFF2-40B4-BE49-F238E27FC236}">
                    <a16:creationId xmlns:a16="http://schemas.microsoft.com/office/drawing/2014/main" id="{F0B5053C-976F-40AA-B4E8-806434E04AC3}"/>
                  </a:ext>
                </a:extLst>
              </p:cNvPr>
              <p:cNvSpPr/>
              <p:nvPr/>
            </p:nvSpPr>
            <p:spPr>
              <a:xfrm>
                <a:off x="54611" y="1821881"/>
                <a:ext cx="2370221" cy="6038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79B32583-97B0-4313-A4A6-6ABF47714DE1}"/>
                  </a:ext>
                </a:extLst>
              </p:cNvPr>
              <p:cNvGrpSpPr/>
              <p:nvPr/>
            </p:nvGrpSpPr>
            <p:grpSpPr>
              <a:xfrm>
                <a:off x="255137" y="1865536"/>
                <a:ext cx="1969169" cy="516576"/>
                <a:chOff x="1116931" y="1674778"/>
                <a:chExt cx="1969169" cy="516576"/>
              </a:xfrm>
              <a:noFill/>
            </p:grpSpPr>
            <p:sp>
              <p:nvSpPr>
                <p:cNvPr id="40" name="テキスト ボックス 39">
                  <a:extLst>
                    <a:ext uri="{FF2B5EF4-FFF2-40B4-BE49-F238E27FC236}">
                      <a16:creationId xmlns:a16="http://schemas.microsoft.com/office/drawing/2014/main" id="{A45BD7E4-5947-474F-A3FB-518EAA74296E}"/>
                    </a:ext>
                  </a:extLst>
                </p:cNvPr>
                <p:cNvSpPr txBox="1"/>
                <p:nvPr/>
              </p:nvSpPr>
              <p:spPr>
                <a:xfrm>
                  <a:off x="1116931" y="1674778"/>
                  <a:ext cx="1969169" cy="398103"/>
                </a:xfrm>
                <a:prstGeom prst="rect">
                  <a:avLst/>
                </a:prstGeom>
                <a:grpFill/>
              </p:spPr>
              <p:txBody>
                <a:bodyPr wrap="square" rtlCol="0">
                  <a:noAutofit/>
                </a:bodyPr>
                <a:lstStyle/>
                <a:p>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SCORER Edge SDK</a:t>
                  </a:r>
                  <a:r>
                    <a:rPr kumimoji="1" lang="ja-JP" altLang="en-US" sz="800" b="1" dirty="0">
                      <a:latin typeface="メイリオ" panose="020B0604030504040204" pitchFamily="50" charset="-128"/>
                      <a:ea typeface="メイリオ" panose="020B0604030504040204" pitchFamily="50" charset="-128"/>
                    </a:rPr>
                    <a:t>の</a:t>
                  </a:r>
                  <a:r>
                    <a:rPr kumimoji="1" lang="en-US" altLang="ja-JP" sz="800" b="1" dirty="0">
                      <a:latin typeface="メイリオ" panose="020B0604030504040204" pitchFamily="50" charset="-128"/>
                      <a:ea typeface="メイリオ" panose="020B0604030504040204" pitchFamily="50" charset="-128"/>
                    </a:rPr>
                    <a:t>URL</a:t>
                  </a:r>
                  <a:r>
                    <a:rPr kumimoji="1" lang="ja-JP" altLang="en-US" sz="800" b="1" dirty="0">
                      <a:latin typeface="メイリオ" panose="020B0604030504040204" pitchFamily="50" charset="-128"/>
                      <a:ea typeface="メイリオ" panose="020B0604030504040204" pitchFamily="50" charset="-128"/>
                    </a:rPr>
                    <a:t>＞</a:t>
                  </a:r>
                  <a:endParaRPr kumimoji="1" lang="en-US" altLang="ja-JP" sz="800" b="1" dirty="0">
                    <a:latin typeface="メイリオ" panose="020B0604030504040204" pitchFamily="50" charset="-128"/>
                    <a:ea typeface="メイリオ" panose="020B0604030504040204" pitchFamily="50" charset="-128"/>
                  </a:endParaRPr>
                </a:p>
                <a:p>
                  <a:r>
                    <a:rPr kumimoji="1" lang="en-US" altLang="ja-JP" sz="800" b="1" dirty="0">
                      <a:latin typeface="メイリオ" panose="020B0604030504040204" pitchFamily="50" charset="-128"/>
                      <a:ea typeface="メイリオ" panose="020B0604030504040204" pitchFamily="50" charset="-128"/>
                    </a:rPr>
                    <a:t>http://***.***.***.***:20002/</a:t>
                  </a:r>
                  <a:endParaRPr kumimoji="1" lang="ja-JP" altLang="en-US" sz="800" b="1" dirty="0">
                    <a:latin typeface="メイリオ" panose="020B0604030504040204" pitchFamily="50" charset="-128"/>
                    <a:ea typeface="メイリオ" panose="020B0604030504040204" pitchFamily="50" charset="-128"/>
                  </a:endParaRPr>
                </a:p>
                <a:p>
                  <a:endParaRPr kumimoji="1" lang="en-US" altLang="ja-JP" sz="750" dirty="0">
                    <a:latin typeface="メイリオ" panose="020B0604030504040204" pitchFamily="50" charset="-128"/>
                    <a:ea typeface="メイリオ" panose="020B0604030504040204" pitchFamily="50" charset="-128"/>
                  </a:endParaRPr>
                </a:p>
              </p:txBody>
            </p:sp>
            <p:sp>
              <p:nvSpPr>
                <p:cNvPr id="42" name="左大かっこ 41">
                  <a:extLst>
                    <a:ext uri="{FF2B5EF4-FFF2-40B4-BE49-F238E27FC236}">
                      <a16:creationId xmlns:a16="http://schemas.microsoft.com/office/drawing/2014/main" id="{AB1BD700-1072-4A7D-92D5-F42DEAF9A492}"/>
                    </a:ext>
                  </a:extLst>
                </p:cNvPr>
                <p:cNvSpPr/>
                <p:nvPr/>
              </p:nvSpPr>
              <p:spPr>
                <a:xfrm rot="16200000">
                  <a:off x="2024410" y="1525411"/>
                  <a:ext cx="45719" cy="907106"/>
                </a:xfrm>
                <a:prstGeom prst="leftBracket">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5F72311D-7A78-4A8E-AC00-F9A000D8CC8D}"/>
                    </a:ext>
                  </a:extLst>
                </p:cNvPr>
                <p:cNvSpPr txBox="1"/>
                <p:nvPr/>
              </p:nvSpPr>
              <p:spPr>
                <a:xfrm>
                  <a:off x="1485495" y="2006688"/>
                  <a:ext cx="1133276" cy="184666"/>
                </a:xfrm>
                <a:prstGeom prst="rect">
                  <a:avLst/>
                </a:prstGeom>
                <a:grpFill/>
              </p:spPr>
              <p:txBody>
                <a:bodyPr wrap="square" rtlCol="0">
                  <a:spAutoFit/>
                </a:bodyPr>
                <a:lstStyle/>
                <a:p>
                  <a:pPr algn="ctr"/>
                  <a:r>
                    <a:rPr kumimoji="1" lang="en-US" altLang="ja-JP" sz="600" dirty="0">
                      <a:solidFill>
                        <a:srgbClr val="FF0000"/>
                      </a:solidFill>
                      <a:latin typeface="メイリオ" panose="020B0604030504040204" pitchFamily="50" charset="-128"/>
                      <a:ea typeface="メイリオ" panose="020B0604030504040204" pitchFamily="50" charset="-128"/>
                    </a:rPr>
                    <a:t>Raspberry Pi</a:t>
                  </a:r>
                  <a:r>
                    <a:rPr kumimoji="1" lang="ja-JP" altLang="en-US" sz="600" dirty="0">
                      <a:solidFill>
                        <a:srgbClr val="FF0000"/>
                      </a:solidFill>
                      <a:latin typeface="メイリオ" panose="020B0604030504040204" pitchFamily="50" charset="-128"/>
                      <a:ea typeface="メイリオ" panose="020B0604030504040204" pitchFamily="50" charset="-128"/>
                    </a:rPr>
                    <a:t>の</a:t>
                  </a:r>
                  <a:r>
                    <a:rPr kumimoji="1" lang="en-US" altLang="ja-JP" sz="600" dirty="0">
                      <a:solidFill>
                        <a:srgbClr val="FF0000"/>
                      </a:solidFill>
                      <a:latin typeface="メイリオ" panose="020B0604030504040204" pitchFamily="50" charset="-128"/>
                      <a:ea typeface="メイリオ" panose="020B0604030504040204" pitchFamily="50" charset="-128"/>
                    </a:rPr>
                    <a:t>IP</a:t>
                  </a:r>
                  <a:r>
                    <a:rPr kumimoji="1" lang="ja-JP" altLang="en-US" sz="600" dirty="0">
                      <a:solidFill>
                        <a:srgbClr val="FF0000"/>
                      </a:solidFill>
                      <a:latin typeface="メイリオ" panose="020B0604030504040204" pitchFamily="50" charset="-128"/>
                      <a:ea typeface="メイリオ" panose="020B0604030504040204" pitchFamily="50" charset="-128"/>
                    </a:rPr>
                    <a:t>アドレス</a:t>
                  </a:r>
                </a:p>
              </p:txBody>
            </p:sp>
          </p:grpSp>
        </p:grpSp>
        <p:sp>
          <p:nvSpPr>
            <p:cNvPr id="45" name="テキスト ボックス 44">
              <a:extLst>
                <a:ext uri="{FF2B5EF4-FFF2-40B4-BE49-F238E27FC236}">
                  <a16:creationId xmlns:a16="http://schemas.microsoft.com/office/drawing/2014/main" id="{F0556B94-0D49-4860-ADD8-492B32604DCE}"/>
                </a:ext>
              </a:extLst>
            </p:cNvPr>
            <p:cNvSpPr txBox="1"/>
            <p:nvPr/>
          </p:nvSpPr>
          <p:spPr>
            <a:xfrm>
              <a:off x="54611" y="1318725"/>
              <a:ext cx="6192442" cy="452416"/>
            </a:xfrm>
            <a:prstGeom prst="rect">
              <a:avLst/>
            </a:prstGeom>
            <a:noFill/>
          </p:spPr>
          <p:txBody>
            <a:bodyPr wrap="square" rtlCol="0">
              <a:noAutofit/>
            </a:bodyPr>
            <a:lstStyle/>
            <a:p>
              <a:r>
                <a:rPr kumimoji="1" lang="en-US" altLang="ja-JP" sz="700" b="1" dirty="0">
                  <a:latin typeface="メイリオ" panose="020B0604030504040204" pitchFamily="50" charset="-128"/>
                  <a:ea typeface="メイリオ" panose="020B0604030504040204" pitchFamily="50" charset="-128"/>
                </a:rPr>
                <a:t>SDK</a:t>
              </a:r>
              <a:r>
                <a:rPr kumimoji="1" lang="ja-JP" altLang="en-US" sz="700" b="1" dirty="0" err="1">
                  <a:latin typeface="メイリオ" panose="020B0604030504040204" pitchFamily="50" charset="-128"/>
                  <a:ea typeface="メイリオ" panose="020B0604030504040204" pitchFamily="50" charset="-128"/>
                </a:rPr>
                <a:t>への</a:t>
              </a:r>
              <a:r>
                <a:rPr kumimoji="1" lang="ja-JP" altLang="en-US" sz="700" b="1" dirty="0">
                  <a:latin typeface="メイリオ" panose="020B0604030504040204" pitchFamily="50" charset="-128"/>
                  <a:ea typeface="メイリオ" panose="020B0604030504040204" pitchFamily="50" charset="-128"/>
                </a:rPr>
                <a:t>アクセス方法</a:t>
              </a:r>
              <a:endParaRPr kumimoji="1" lang="en-US" altLang="ja-JP" sz="700" b="1" dirty="0">
                <a:latin typeface="メイリオ" panose="020B0604030504040204" pitchFamily="50" charset="-128"/>
                <a:ea typeface="メイリオ" panose="020B0604030504040204" pitchFamily="50" charset="-128"/>
              </a:endParaRPr>
            </a:p>
            <a:p>
              <a:r>
                <a:rPr kumimoji="1" lang="en-US" altLang="ja-JP" sz="700" dirty="0">
                  <a:latin typeface="メイリオ" panose="020B0604030504040204" pitchFamily="50" charset="-128"/>
                  <a:ea typeface="メイリオ" panose="020B0604030504040204" pitchFamily="50" charset="-128"/>
                </a:rPr>
                <a:t>SDK</a:t>
              </a:r>
              <a:r>
                <a:rPr kumimoji="1" lang="ja-JP" altLang="en-US" sz="700" dirty="0">
                  <a:latin typeface="メイリオ" panose="020B0604030504040204" pitchFamily="50" charset="-128"/>
                  <a:ea typeface="メイリオ" panose="020B0604030504040204" pitchFamily="50" charset="-128"/>
                </a:rPr>
                <a:t>は、</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の</a:t>
              </a:r>
              <a:r>
                <a:rPr kumimoji="1" lang="en-US" altLang="ja-JP" sz="700" dirty="0">
                  <a:latin typeface="メイリオ" panose="020B0604030504040204" pitchFamily="50" charset="-128"/>
                  <a:ea typeface="メイリオ" panose="020B0604030504040204" pitchFamily="50" charset="-128"/>
                </a:rPr>
                <a:t>IP</a:t>
              </a:r>
              <a:r>
                <a:rPr kumimoji="1" lang="ja-JP" altLang="en-US" sz="700" dirty="0">
                  <a:latin typeface="メイリオ" panose="020B0604030504040204" pitchFamily="50" charset="-128"/>
                  <a:ea typeface="メイリオ" panose="020B0604030504040204" pitchFamily="50" charset="-128"/>
                </a:rPr>
                <a:t>アドレスへ直接アクセスしブラウザ上で操作をおこないます。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50" dirty="0">
                  <a:latin typeface="メイリオ" panose="020B0604030504040204" pitchFamily="50" charset="-128"/>
                  <a:ea typeface="メイリオ" panose="020B0604030504040204" pitchFamily="50" charset="-128"/>
                </a:rPr>
                <a:t>ブラウザに、</a:t>
              </a:r>
              <a:r>
                <a:rPr kumimoji="1" lang="en-US" altLang="ja-JP" sz="750" dirty="0">
                  <a:latin typeface="メイリオ" panose="020B0604030504040204" pitchFamily="50" charset="-128"/>
                  <a:ea typeface="メイリオ" panose="020B0604030504040204" pitchFamily="50" charset="-128"/>
                </a:rPr>
                <a:t>Raspberry Pi</a:t>
              </a:r>
              <a:r>
                <a:rPr kumimoji="1" lang="ja-JP" altLang="en-US" sz="750" dirty="0">
                  <a:latin typeface="メイリオ" panose="020B0604030504040204" pitchFamily="50" charset="-128"/>
                  <a:ea typeface="メイリオ" panose="020B0604030504040204" pitchFamily="50" charset="-128"/>
                </a:rPr>
                <a:t>の</a:t>
              </a:r>
              <a:r>
                <a:rPr kumimoji="1" lang="en-US" altLang="ja-JP" sz="750" dirty="0">
                  <a:latin typeface="メイリオ" panose="020B0604030504040204" pitchFamily="50" charset="-128"/>
                  <a:ea typeface="メイリオ" panose="020B0604030504040204" pitchFamily="50" charset="-128"/>
                </a:rPr>
                <a:t>IP</a:t>
              </a:r>
              <a:r>
                <a:rPr kumimoji="1" lang="ja-JP" altLang="en-US" sz="750" dirty="0">
                  <a:latin typeface="メイリオ" panose="020B0604030504040204" pitchFamily="50" charset="-128"/>
                  <a:ea typeface="メイリオ" panose="020B0604030504040204" pitchFamily="50" charset="-128"/>
                </a:rPr>
                <a:t>アドレスとその後ろに「</a:t>
              </a:r>
              <a:r>
                <a:rPr kumimoji="1" lang="en-US" altLang="ja-JP" sz="750" dirty="0">
                  <a:latin typeface="メイリオ" panose="020B0604030504040204" pitchFamily="50" charset="-128"/>
                  <a:ea typeface="メイリオ" panose="020B0604030504040204" pitchFamily="50" charset="-128"/>
                </a:rPr>
                <a:t>:20002</a:t>
              </a:r>
              <a:r>
                <a:rPr kumimoji="1" lang="ja-JP" altLang="en-US" sz="750" dirty="0">
                  <a:latin typeface="メイリオ" panose="020B0604030504040204" pitchFamily="50" charset="-128"/>
                  <a:ea typeface="メイリオ" panose="020B0604030504040204" pitchFamily="50" charset="-128"/>
                </a:rPr>
                <a:t>」と入力します。</a:t>
              </a:r>
              <a:endParaRPr kumimoji="1" lang="en-US" altLang="ja-JP" sz="750" dirty="0">
                <a:latin typeface="メイリオ" panose="020B0604030504040204" pitchFamily="50" charset="-128"/>
                <a:ea typeface="メイリオ" panose="020B0604030504040204" pitchFamily="50" charset="-128"/>
              </a:endParaRPr>
            </a:p>
            <a:p>
              <a:endParaRPr kumimoji="1" lang="en-US" altLang="ja-JP" sz="750" dirty="0">
                <a:latin typeface="メイリオ" panose="020B0604030504040204" pitchFamily="50" charset="-128"/>
                <a:ea typeface="メイリオ" panose="020B0604030504040204" pitchFamily="50" charset="-128"/>
              </a:endParaRPr>
            </a:p>
          </p:txBody>
        </p:sp>
      </p:grpSp>
      <p:sp>
        <p:nvSpPr>
          <p:cNvPr id="50" name="テキスト ボックス 49">
            <a:extLst>
              <a:ext uri="{FF2B5EF4-FFF2-40B4-BE49-F238E27FC236}">
                <a16:creationId xmlns:a16="http://schemas.microsoft.com/office/drawing/2014/main" id="{7FDF831B-C28D-44E3-8309-1F8538D35442}"/>
              </a:ext>
            </a:extLst>
          </p:cNvPr>
          <p:cNvSpPr txBox="1"/>
          <p:nvPr/>
        </p:nvSpPr>
        <p:spPr>
          <a:xfrm>
            <a:off x="1269445" y="405308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8D71EF18-7458-42CF-AA15-92F31E814DD1}"/>
              </a:ext>
            </a:extLst>
          </p:cNvPr>
          <p:cNvGrpSpPr/>
          <p:nvPr/>
        </p:nvGrpSpPr>
        <p:grpSpPr>
          <a:xfrm>
            <a:off x="237582" y="5473301"/>
            <a:ext cx="2956098" cy="930105"/>
            <a:chOff x="107492" y="3368032"/>
            <a:chExt cx="2956098" cy="930105"/>
          </a:xfrm>
        </p:grpSpPr>
        <p:pic>
          <p:nvPicPr>
            <p:cNvPr id="12" name="図 11">
              <a:extLst>
                <a:ext uri="{FF2B5EF4-FFF2-40B4-BE49-F238E27FC236}">
                  <a16:creationId xmlns:a16="http://schemas.microsoft.com/office/drawing/2014/main" id="{23230E27-D8BA-4C57-A1FC-D932EA6EE53A}"/>
                </a:ext>
              </a:extLst>
            </p:cNvPr>
            <p:cNvPicPr>
              <a:picLocks noChangeAspect="1"/>
            </p:cNvPicPr>
            <p:nvPr/>
          </p:nvPicPr>
          <p:blipFill rotWithShape="1">
            <a:blip r:embed="rId3">
              <a:extLst>
                <a:ext uri="{28A0092B-C50C-407E-A947-70E740481C1C}">
                  <a14:useLocalDpi xmlns:a14="http://schemas.microsoft.com/office/drawing/2010/main" val="0"/>
                </a:ext>
              </a:extLst>
            </a:blip>
            <a:srcRect l="7246" t="5285" r="10051" b="60453"/>
            <a:stretch/>
          </p:blipFill>
          <p:spPr>
            <a:xfrm>
              <a:off x="107492" y="3368032"/>
              <a:ext cx="2956098" cy="930105"/>
            </a:xfrm>
            <a:prstGeom prst="rect">
              <a:avLst/>
            </a:prstGeom>
            <a:ln w="3175">
              <a:solidFill>
                <a:schemeClr val="bg1">
                  <a:lumMod val="75000"/>
                </a:schemeClr>
              </a:solidFill>
            </a:ln>
          </p:spPr>
        </p:pic>
        <p:sp>
          <p:nvSpPr>
            <p:cNvPr id="46" name="正方形/長方形 45">
              <a:extLst>
                <a:ext uri="{FF2B5EF4-FFF2-40B4-BE49-F238E27FC236}">
                  <a16:creationId xmlns:a16="http://schemas.microsoft.com/office/drawing/2014/main" id="{FA7E9447-29D0-45AA-A6F9-41F98E258724}"/>
                </a:ext>
              </a:extLst>
            </p:cNvPr>
            <p:cNvSpPr/>
            <p:nvPr/>
          </p:nvSpPr>
          <p:spPr>
            <a:xfrm>
              <a:off x="886454" y="3442107"/>
              <a:ext cx="1498599" cy="621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F412676C-4F74-42C6-B5E1-40488D6D56BA}"/>
              </a:ext>
            </a:extLst>
          </p:cNvPr>
          <p:cNvGrpSpPr/>
          <p:nvPr/>
        </p:nvGrpSpPr>
        <p:grpSpPr>
          <a:xfrm>
            <a:off x="237582" y="2955187"/>
            <a:ext cx="2916000" cy="1909757"/>
            <a:chOff x="281256" y="6336319"/>
            <a:chExt cx="2916000" cy="1909757"/>
          </a:xfrm>
        </p:grpSpPr>
        <p:pic>
          <p:nvPicPr>
            <p:cNvPr id="20" name="図 19">
              <a:extLst>
                <a:ext uri="{FF2B5EF4-FFF2-40B4-BE49-F238E27FC236}">
                  <a16:creationId xmlns:a16="http://schemas.microsoft.com/office/drawing/2014/main" id="{3D24E37B-EE60-4174-9D2F-62833D369DB7}"/>
                </a:ext>
              </a:extLst>
            </p:cNvPr>
            <p:cNvPicPr>
              <a:picLocks noChangeAspect="1"/>
            </p:cNvPicPr>
            <p:nvPr/>
          </p:nvPicPr>
          <p:blipFill rotWithShape="1">
            <a:blip r:embed="rId4">
              <a:extLst>
                <a:ext uri="{28A0092B-C50C-407E-A947-70E740481C1C}">
                  <a14:useLocalDpi xmlns:a14="http://schemas.microsoft.com/office/drawing/2010/main" val="0"/>
                </a:ext>
              </a:extLst>
            </a:blip>
            <a:srcRect b="10858"/>
            <a:stretch/>
          </p:blipFill>
          <p:spPr>
            <a:xfrm>
              <a:off x="281256" y="6336319"/>
              <a:ext cx="2916000" cy="1909757"/>
            </a:xfrm>
            <a:prstGeom prst="rect">
              <a:avLst/>
            </a:prstGeom>
            <a:ln w="3175">
              <a:solidFill>
                <a:schemeClr val="bg1">
                  <a:lumMod val="75000"/>
                </a:schemeClr>
              </a:solidFill>
            </a:ln>
          </p:spPr>
        </p:pic>
        <p:sp>
          <p:nvSpPr>
            <p:cNvPr id="48" name="正方形/長方形 47">
              <a:extLst>
                <a:ext uri="{FF2B5EF4-FFF2-40B4-BE49-F238E27FC236}">
                  <a16:creationId xmlns:a16="http://schemas.microsoft.com/office/drawing/2014/main" id="{B6C85F4C-447F-4E0E-842A-847D787B4164}"/>
                </a:ext>
              </a:extLst>
            </p:cNvPr>
            <p:cNvSpPr/>
            <p:nvPr/>
          </p:nvSpPr>
          <p:spPr>
            <a:xfrm>
              <a:off x="1443892" y="6803778"/>
              <a:ext cx="578497" cy="128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6AC9D5C8-6450-438A-8A6E-546A3B62A428}"/>
              </a:ext>
            </a:extLst>
          </p:cNvPr>
          <p:cNvGrpSpPr/>
          <p:nvPr/>
        </p:nvGrpSpPr>
        <p:grpSpPr>
          <a:xfrm>
            <a:off x="237582" y="6907175"/>
            <a:ext cx="2931459" cy="1862417"/>
            <a:chOff x="249902" y="7102196"/>
            <a:chExt cx="2931459" cy="1862417"/>
          </a:xfrm>
        </p:grpSpPr>
        <p:pic>
          <p:nvPicPr>
            <p:cNvPr id="23" name="図 22">
              <a:extLst>
                <a:ext uri="{FF2B5EF4-FFF2-40B4-BE49-F238E27FC236}">
                  <a16:creationId xmlns:a16="http://schemas.microsoft.com/office/drawing/2014/main" id="{7D028D51-0BB5-4102-A1A9-6AB854BE6BFF}"/>
                </a:ext>
              </a:extLst>
            </p:cNvPr>
            <p:cNvPicPr>
              <a:picLocks noChangeAspect="1"/>
            </p:cNvPicPr>
            <p:nvPr/>
          </p:nvPicPr>
          <p:blipFill rotWithShape="1">
            <a:blip r:embed="rId5">
              <a:extLst>
                <a:ext uri="{28A0092B-C50C-407E-A947-70E740481C1C}">
                  <a14:useLocalDpi xmlns:a14="http://schemas.microsoft.com/office/drawing/2010/main" val="0"/>
                </a:ext>
              </a:extLst>
            </a:blip>
            <a:srcRect l="3315" t="10396" r="4845" b="12780"/>
            <a:stretch/>
          </p:blipFill>
          <p:spPr>
            <a:xfrm>
              <a:off x="249902" y="7102196"/>
              <a:ext cx="2931459" cy="1862417"/>
            </a:xfrm>
            <a:prstGeom prst="rect">
              <a:avLst/>
            </a:prstGeom>
            <a:ln w="3175">
              <a:solidFill>
                <a:schemeClr val="bg1">
                  <a:lumMod val="75000"/>
                </a:schemeClr>
              </a:solidFill>
            </a:ln>
          </p:spPr>
        </p:pic>
        <p:sp>
          <p:nvSpPr>
            <p:cNvPr id="54" name="正方形/長方形 53">
              <a:extLst>
                <a:ext uri="{FF2B5EF4-FFF2-40B4-BE49-F238E27FC236}">
                  <a16:creationId xmlns:a16="http://schemas.microsoft.com/office/drawing/2014/main" id="{38BDA00C-4DC3-4800-84A2-123741920496}"/>
                </a:ext>
              </a:extLst>
            </p:cNvPr>
            <p:cNvSpPr/>
            <p:nvPr/>
          </p:nvSpPr>
          <p:spPr>
            <a:xfrm>
              <a:off x="1510062" y="7557767"/>
              <a:ext cx="578497" cy="128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5" name="図 64">
            <a:extLst>
              <a:ext uri="{FF2B5EF4-FFF2-40B4-BE49-F238E27FC236}">
                <a16:creationId xmlns:a16="http://schemas.microsoft.com/office/drawing/2014/main" id="{6F784DAE-6D53-41F9-A71D-B5E20CFFA246}"/>
              </a:ext>
            </a:extLst>
          </p:cNvPr>
          <p:cNvPicPr>
            <a:picLocks noChangeAspect="1"/>
          </p:cNvPicPr>
          <p:nvPr/>
        </p:nvPicPr>
        <p:blipFill rotWithShape="1">
          <a:blip r:embed="rId6">
            <a:extLst>
              <a:ext uri="{28A0092B-C50C-407E-A947-70E740481C1C}">
                <a14:useLocalDpi xmlns:a14="http://schemas.microsoft.com/office/drawing/2010/main" val="0"/>
              </a:ext>
            </a:extLst>
          </a:blip>
          <a:srcRect l="30221" t="9664" r="30249" b="62767"/>
          <a:stretch/>
        </p:blipFill>
        <p:spPr>
          <a:xfrm>
            <a:off x="3792828" y="3596496"/>
            <a:ext cx="2711003" cy="1435996"/>
          </a:xfrm>
          <a:prstGeom prst="rect">
            <a:avLst/>
          </a:prstGeom>
          <a:ln w="3175">
            <a:solidFill>
              <a:srgbClr val="FF0000"/>
            </a:solidFill>
          </a:ln>
        </p:spPr>
      </p:pic>
      <p:grpSp>
        <p:nvGrpSpPr>
          <p:cNvPr id="2" name="グループ化 1">
            <a:extLst>
              <a:ext uri="{FF2B5EF4-FFF2-40B4-BE49-F238E27FC236}">
                <a16:creationId xmlns:a16="http://schemas.microsoft.com/office/drawing/2014/main" id="{F204BA83-21C8-4E6F-AFC2-A3839570621F}"/>
              </a:ext>
            </a:extLst>
          </p:cNvPr>
          <p:cNvGrpSpPr/>
          <p:nvPr/>
        </p:nvGrpSpPr>
        <p:grpSpPr>
          <a:xfrm>
            <a:off x="4283952" y="5384313"/>
            <a:ext cx="1756083" cy="3143845"/>
            <a:chOff x="4283952" y="5224725"/>
            <a:chExt cx="1756083" cy="3143845"/>
          </a:xfrm>
        </p:grpSpPr>
        <p:pic>
          <p:nvPicPr>
            <p:cNvPr id="68" name="図 67">
              <a:extLst>
                <a:ext uri="{FF2B5EF4-FFF2-40B4-BE49-F238E27FC236}">
                  <a16:creationId xmlns:a16="http://schemas.microsoft.com/office/drawing/2014/main" id="{A69E1FD7-215F-438A-A13C-49494A67B864}"/>
                </a:ext>
              </a:extLst>
            </p:cNvPr>
            <p:cNvPicPr>
              <a:picLocks noChangeAspect="1"/>
            </p:cNvPicPr>
            <p:nvPr/>
          </p:nvPicPr>
          <p:blipFill rotWithShape="1">
            <a:blip r:embed="rId7">
              <a:extLst>
                <a:ext uri="{28A0092B-C50C-407E-A947-70E740481C1C}">
                  <a14:useLocalDpi xmlns:a14="http://schemas.microsoft.com/office/drawing/2010/main" val="0"/>
                </a:ext>
              </a:extLst>
            </a:blip>
            <a:srcRect l="533" t="2278" r="1021" b="308"/>
            <a:stretch/>
          </p:blipFill>
          <p:spPr>
            <a:xfrm>
              <a:off x="4440111" y="5394291"/>
              <a:ext cx="1443038" cy="1230766"/>
            </a:xfrm>
            <a:prstGeom prst="rect">
              <a:avLst/>
            </a:prstGeom>
            <a:ln w="3175">
              <a:solidFill>
                <a:schemeClr val="bg1">
                  <a:lumMod val="75000"/>
                </a:schemeClr>
              </a:solidFill>
            </a:ln>
          </p:spPr>
        </p:pic>
        <p:pic>
          <p:nvPicPr>
            <p:cNvPr id="70" name="図 69">
              <a:extLst>
                <a:ext uri="{FF2B5EF4-FFF2-40B4-BE49-F238E27FC236}">
                  <a16:creationId xmlns:a16="http://schemas.microsoft.com/office/drawing/2014/main" id="{CCFA1676-F4EF-4224-A361-01D8A28056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3347" y="7004915"/>
              <a:ext cx="1736567" cy="1363655"/>
            </a:xfrm>
            <a:prstGeom prst="rect">
              <a:avLst/>
            </a:prstGeom>
          </p:spPr>
        </p:pic>
        <p:sp>
          <p:nvSpPr>
            <p:cNvPr id="71" name="矢印: 右 70">
              <a:extLst>
                <a:ext uri="{FF2B5EF4-FFF2-40B4-BE49-F238E27FC236}">
                  <a16:creationId xmlns:a16="http://schemas.microsoft.com/office/drawing/2014/main" id="{417026D4-A3E9-428E-8EF5-87D33F2CFDBC}"/>
                </a:ext>
              </a:extLst>
            </p:cNvPr>
            <p:cNvSpPr/>
            <p:nvPr/>
          </p:nvSpPr>
          <p:spPr>
            <a:xfrm rot="5400000">
              <a:off x="5091119" y="6674352"/>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8F51E8A1-7375-490F-9573-586FA8E27943}"/>
                </a:ext>
              </a:extLst>
            </p:cNvPr>
            <p:cNvSpPr txBox="1"/>
            <p:nvPr/>
          </p:nvSpPr>
          <p:spPr>
            <a:xfrm>
              <a:off x="4440838" y="5224725"/>
              <a:ext cx="1599197" cy="156665"/>
            </a:xfrm>
            <a:prstGeom prst="rect">
              <a:avLst/>
            </a:prstGeom>
            <a:noFill/>
          </p:spPr>
          <p:txBody>
            <a:bodyPr wrap="square" lIns="0" rtlCol="0">
              <a:noAutofit/>
            </a:bodyPr>
            <a:lstStyle/>
            <a:p>
              <a:r>
                <a:rPr kumimoji="1" lang="ja-JP" altLang="en-US" sz="600" dirty="0">
                  <a:latin typeface="メイリオ" panose="020B0604030504040204" pitchFamily="50" charset="-128"/>
                  <a:ea typeface="メイリオ" panose="020B0604030504040204" pitchFamily="50" charset="-128"/>
                </a:rPr>
                <a:t>接続中</a:t>
              </a:r>
              <a:endParaRPr kumimoji="1" lang="en-US" altLang="ja-JP" sz="600" dirty="0">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B0ADA5F0-2502-4963-88B5-14558F1F6BBE}"/>
                </a:ext>
              </a:extLst>
            </p:cNvPr>
            <p:cNvSpPr txBox="1"/>
            <p:nvPr/>
          </p:nvSpPr>
          <p:spPr>
            <a:xfrm>
              <a:off x="4283952" y="6843592"/>
              <a:ext cx="1736634" cy="156665"/>
            </a:xfrm>
            <a:prstGeom prst="rect">
              <a:avLst/>
            </a:prstGeom>
            <a:noFill/>
          </p:spPr>
          <p:txBody>
            <a:bodyPr wrap="square" lIns="0" rtlCol="0">
              <a:noAutofit/>
            </a:bodyPr>
            <a:lstStyle/>
            <a:p>
              <a:r>
                <a:rPr kumimoji="1" lang="ja-JP" altLang="en-US" sz="600" dirty="0">
                  <a:latin typeface="メイリオ" panose="020B0604030504040204" pitchFamily="50" charset="-128"/>
                  <a:ea typeface="メイリオ" panose="020B0604030504040204" pitchFamily="50" charset="-128"/>
                </a:rPr>
                <a:t>開発画面</a:t>
              </a:r>
              <a:endParaRPr kumimoji="1" lang="en-US" altLang="ja-JP" sz="600" dirty="0">
                <a:latin typeface="メイリオ" panose="020B0604030504040204" pitchFamily="50" charset="-128"/>
                <a:ea typeface="メイリオ" panose="020B0604030504040204" pitchFamily="50" charset="-128"/>
              </a:endParaRPr>
            </a:p>
          </p:txBody>
        </p:sp>
      </p:grpSp>
      <p:sp>
        <p:nvSpPr>
          <p:cNvPr id="74" name="テキスト ボックス 73">
            <a:extLst>
              <a:ext uri="{FF2B5EF4-FFF2-40B4-BE49-F238E27FC236}">
                <a16:creationId xmlns:a16="http://schemas.microsoft.com/office/drawing/2014/main" id="{21AD617B-2DB4-4B33-832B-DC6B1DFE596D}"/>
              </a:ext>
            </a:extLst>
          </p:cNvPr>
          <p:cNvSpPr txBox="1"/>
          <p:nvPr/>
        </p:nvSpPr>
        <p:spPr>
          <a:xfrm>
            <a:off x="3465550" y="8558394"/>
            <a:ext cx="3348000" cy="323165"/>
          </a:xfrm>
          <a:prstGeom prst="rect">
            <a:avLst/>
          </a:prstGeom>
          <a:noFill/>
        </p:spPr>
        <p:txBody>
          <a:bodyPr wrap="square" rtlCol="0">
            <a:spAutoFit/>
          </a:bodyPr>
          <a:lstStyle/>
          <a:p>
            <a:r>
              <a:rPr kumimoji="1" lang="en-US" altLang="ja-JP" sz="750" b="1" dirty="0">
                <a:latin typeface="メイリオ" panose="020B0604030504040204" pitchFamily="50" charset="-128"/>
                <a:ea typeface="メイリオ" panose="020B0604030504040204" pitchFamily="50" charset="-128"/>
              </a:rPr>
              <a:t>SDK</a:t>
            </a:r>
            <a:r>
              <a:rPr kumimoji="1" lang="ja-JP" altLang="en-US" sz="750" b="1" dirty="0">
                <a:latin typeface="メイリオ" panose="020B0604030504040204" pitchFamily="50" charset="-128"/>
                <a:ea typeface="メイリオ" panose="020B0604030504040204" pitchFamily="50" charset="-128"/>
              </a:rPr>
              <a:t>の開発機能</a:t>
            </a:r>
            <a:r>
              <a:rPr kumimoji="1" lang="en-US" altLang="ja-JP" sz="750" b="1" dirty="0">
                <a:latin typeface="メイリオ" panose="020B0604030504040204" pitchFamily="50" charset="-128"/>
                <a:ea typeface="メイリオ" panose="020B0604030504040204" pitchFamily="50" charset="-128"/>
              </a:rPr>
              <a:t>/</a:t>
            </a:r>
            <a:r>
              <a:rPr kumimoji="1" lang="ja-JP" altLang="en-US" sz="750" b="1" dirty="0">
                <a:latin typeface="メイリオ" panose="020B0604030504040204" pitchFamily="50" charset="-128"/>
                <a:ea typeface="メイリオ" panose="020B0604030504040204" pitchFamily="50" charset="-128"/>
              </a:rPr>
              <a:t>サンプルプログラムについては、</a:t>
            </a:r>
            <a:r>
              <a:rPr kumimoji="1" lang="en-US" altLang="ja-JP" sz="750" b="1" u="sng" dirty="0">
                <a:latin typeface="メイリオ" panose="020B0604030504040204" pitchFamily="50" charset="-128"/>
                <a:ea typeface="メイリオ" panose="020B0604030504040204" pitchFamily="50" charset="-128"/>
              </a:rPr>
              <a:t>SDK v0.4.1</a:t>
            </a:r>
            <a:r>
              <a:rPr kumimoji="1" lang="ja-JP" altLang="en-US" sz="750" b="1" u="sng" dirty="0">
                <a:latin typeface="メイリオ" panose="020B0604030504040204" pitchFamily="50" charset="-128"/>
                <a:ea typeface="メイリオ" panose="020B0604030504040204" pitchFamily="50" charset="-128"/>
              </a:rPr>
              <a:t>導入の手引（</a:t>
            </a:r>
            <a:r>
              <a:rPr kumimoji="1" lang="en-US" altLang="ja-JP" sz="750" b="1" u="sng" dirty="0">
                <a:latin typeface="メイリオ" panose="020B0604030504040204" pitchFamily="50" charset="-128"/>
                <a:ea typeface="メイリオ" panose="020B0604030504040204" pitchFamily="50" charset="-128"/>
              </a:rPr>
              <a:t>PDF</a:t>
            </a:r>
            <a:r>
              <a:rPr kumimoji="1" lang="ja-JP" altLang="en-US" sz="750" b="1" u="sng" dirty="0">
                <a:latin typeface="メイリオ" panose="020B0604030504040204" pitchFamily="50" charset="-128"/>
                <a:ea typeface="メイリオ" panose="020B0604030504040204" pitchFamily="50" charset="-128"/>
              </a:rPr>
              <a:t>）</a:t>
            </a:r>
            <a:r>
              <a:rPr kumimoji="1" lang="ja-JP" altLang="en-US" sz="750" b="1" dirty="0">
                <a:latin typeface="メイリオ" panose="020B0604030504040204" pitchFamily="50" charset="-128"/>
                <a:ea typeface="メイリオ" panose="020B0604030504040204" pitchFamily="50" charset="-128"/>
              </a:rPr>
              <a:t>をご確認ください。</a:t>
            </a:r>
            <a:endParaRPr kumimoji="1" lang="en-US" altLang="ja-JP" sz="750" b="1" dirty="0">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F0D69008-5C1F-4538-98F3-BB220C4019B7}"/>
              </a:ext>
            </a:extLst>
          </p:cNvPr>
          <p:cNvGrpSpPr/>
          <p:nvPr/>
        </p:nvGrpSpPr>
        <p:grpSpPr>
          <a:xfrm>
            <a:off x="3504614" y="2540921"/>
            <a:ext cx="3309918" cy="1023357"/>
            <a:chOff x="3504614" y="2425194"/>
            <a:chExt cx="3309918" cy="1023357"/>
          </a:xfrm>
        </p:grpSpPr>
        <p:sp>
          <p:nvSpPr>
            <p:cNvPr id="52" name="テキスト ボックス 51">
              <a:extLst>
                <a:ext uri="{FF2B5EF4-FFF2-40B4-BE49-F238E27FC236}">
                  <a16:creationId xmlns:a16="http://schemas.microsoft.com/office/drawing/2014/main" id="{FAC4A56E-6580-4397-B3A3-01464C0BA2AE}"/>
                </a:ext>
              </a:extLst>
            </p:cNvPr>
            <p:cNvSpPr txBox="1"/>
            <p:nvPr/>
          </p:nvSpPr>
          <p:spPr>
            <a:xfrm>
              <a:off x="3754532" y="2425194"/>
              <a:ext cx="3060000" cy="102335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開発環境（</a:t>
              </a:r>
              <a:r>
                <a:rPr kumimoji="1" lang="en-US" altLang="ja-JP" sz="700" dirty="0">
                  <a:latin typeface="メイリオ" panose="020B0604030504040204" pitchFamily="50" charset="-128"/>
                  <a:ea typeface="メイリオ" panose="020B0604030504040204" pitchFamily="50" charset="-128"/>
                </a:rPr>
                <a:t>Cloud9</a:t>
              </a:r>
              <a:r>
                <a:rPr kumimoji="1" lang="ja-JP" altLang="en-US" sz="700" dirty="0">
                  <a:latin typeface="メイリオ" panose="020B0604030504040204" pitchFamily="50" charset="-128"/>
                  <a:ea typeface="メイリオ" panose="020B0604030504040204" pitchFamily="50" charset="-128"/>
                </a:rPr>
                <a:t>）へアクセスします。</a:t>
              </a:r>
            </a:p>
            <a:p>
              <a:r>
                <a:rPr kumimoji="1" lang="en-US" altLang="ja-JP" sz="700" dirty="0">
                  <a:latin typeface="メイリオ" panose="020B0604030504040204" pitchFamily="50" charset="-128"/>
                  <a:ea typeface="メイリオ" panose="020B0604030504040204" pitchFamily="50" charset="-128"/>
                </a:rPr>
                <a:t>3</a:t>
              </a:r>
              <a:r>
                <a:rPr kumimoji="1" lang="ja-JP" altLang="en-US" sz="700" dirty="0">
                  <a:latin typeface="メイリオ" panose="020B0604030504040204" pitchFamily="50" charset="-128"/>
                  <a:ea typeface="メイリオ" panose="020B0604030504040204" pitchFamily="50" charset="-128"/>
                </a:rPr>
                <a:t>）で表示された［</a:t>
              </a:r>
              <a:r>
                <a:rPr kumimoji="1" lang="en-US" altLang="ja-JP" sz="700" dirty="0">
                  <a:latin typeface="メイリオ" panose="020B0604030504040204" pitchFamily="50" charset="-128"/>
                  <a:ea typeface="メイリオ" panose="020B0604030504040204" pitchFamily="50" charset="-128"/>
                </a:rPr>
                <a:t>Start</a:t>
              </a:r>
              <a:r>
                <a:rPr kumimoji="1" lang="ja-JP" altLang="en-US" sz="700" dirty="0">
                  <a:latin typeface="メイリオ" panose="020B0604030504040204" pitchFamily="50" charset="-128"/>
                  <a:ea typeface="メイリオ" panose="020B0604030504040204" pitchFamily="50" charset="-128"/>
                </a:rPr>
                <a:t>］ボタンをクリックします。</a:t>
              </a:r>
            </a:p>
            <a:p>
              <a:r>
                <a:rPr kumimoji="1" lang="en-US" altLang="ja-JP" sz="700" dirty="0">
                  <a:latin typeface="メイリオ" panose="020B0604030504040204" pitchFamily="50" charset="-128"/>
                  <a:ea typeface="メイリオ" panose="020B0604030504040204" pitchFamily="50" charset="-128"/>
                </a:rPr>
                <a:t>Cloud9</a:t>
              </a:r>
              <a:r>
                <a:rPr kumimoji="1" lang="ja-JP" altLang="en-US" sz="700" dirty="0" err="1">
                  <a:latin typeface="メイリオ" panose="020B0604030504040204" pitchFamily="50" charset="-128"/>
                  <a:ea typeface="メイリオ" panose="020B0604030504040204" pitchFamily="50" charset="-128"/>
                </a:rPr>
                <a:t>への</a:t>
              </a:r>
              <a:r>
                <a:rPr kumimoji="1" lang="ja-JP" altLang="en-US" sz="700" dirty="0">
                  <a:latin typeface="メイリオ" panose="020B0604030504040204" pitchFamily="50" charset="-128"/>
                  <a:ea typeface="メイリオ" panose="020B0604030504040204" pitchFamily="50" charset="-128"/>
                </a:rPr>
                <a:t>ログイン認証画面が表示されますので、ユーザー名と</a:t>
              </a:r>
              <a:r>
                <a:rPr kumimoji="1" lang="en-US" altLang="ja-JP" sz="700" dirty="0">
                  <a:latin typeface="メイリオ" panose="020B0604030504040204" pitchFamily="50" charset="-128"/>
                  <a:ea typeface="メイリオ" panose="020B0604030504040204" pitchFamily="50" charset="-128"/>
                </a:rPr>
                <a:t>1</a:t>
              </a:r>
              <a:r>
                <a:rPr kumimoji="1" lang="ja-JP" altLang="en-US" sz="700" dirty="0">
                  <a:latin typeface="メイリオ" panose="020B0604030504040204" pitchFamily="50" charset="-128"/>
                  <a:ea typeface="メイリオ" panose="020B0604030504040204" pitchFamily="50" charset="-128"/>
                </a:rPr>
                <a:t>）で設定したパスワードを入力し［ログイン］ボタンをクリックします。</a:t>
              </a:r>
              <a:endParaRPr kumimoji="1" lang="en-US" altLang="ja-JP" sz="700" dirty="0">
                <a:latin typeface="メイリオ" panose="020B0604030504040204" pitchFamily="50" charset="-128"/>
                <a:ea typeface="メイリオ" panose="020B0604030504040204" pitchFamily="50" charset="-128"/>
              </a:endParaRPr>
            </a:p>
            <a:p>
              <a:endParaRPr kumimoji="1" lang="en-US" altLang="ja-JP" sz="700" dirty="0">
                <a:latin typeface="メイリオ" panose="020B0604030504040204" pitchFamily="50" charset="-128"/>
                <a:ea typeface="メイリオ" panose="020B0604030504040204" pitchFamily="50" charset="-128"/>
              </a:endParaRPr>
            </a:p>
            <a:p>
              <a:pPr>
                <a:spcAft>
                  <a:spcPts val="300"/>
                </a:spcAft>
              </a:pPr>
              <a:r>
                <a:rPr kumimoji="1" lang="ja-JP" altLang="en-US" sz="700" dirty="0">
                  <a:latin typeface="メイリオ" panose="020B0604030504040204" pitchFamily="50" charset="-128"/>
                  <a:ea typeface="メイリオ" panose="020B0604030504040204" pitchFamily="50" charset="-128"/>
                </a:rPr>
                <a:t>ユーザー名は「</a:t>
              </a:r>
              <a:r>
                <a:rPr kumimoji="1" lang="en-US" altLang="ja-JP" sz="700" dirty="0">
                  <a:latin typeface="メイリオ" panose="020B0604030504040204" pitchFamily="50" charset="-128"/>
                  <a:ea typeface="メイリオ" panose="020B0604030504040204" pitchFamily="50" charset="-128"/>
                </a:rPr>
                <a:t>dev</a:t>
              </a:r>
              <a:r>
                <a:rPr kumimoji="1" lang="ja-JP" altLang="en-US" sz="700" dirty="0">
                  <a:latin typeface="メイリオ" panose="020B0604030504040204" pitchFamily="50" charset="-128"/>
                  <a:ea typeface="メイリオ" panose="020B0604030504040204" pitchFamily="50" charset="-128"/>
                </a:rPr>
                <a:t>」となります。</a:t>
              </a:r>
              <a:endParaRPr kumimoji="1" lang="en-US" altLang="ja-JP" sz="700" dirty="0">
                <a:latin typeface="メイリオ" panose="020B0604030504040204" pitchFamily="50" charset="-128"/>
                <a:ea typeface="メイリオ" panose="020B0604030504040204" pitchFamily="50" charset="-128"/>
              </a:endParaRPr>
            </a:p>
            <a:p>
              <a:pPr lvl="1"/>
              <a:r>
                <a:rPr kumimoji="1" lang="ja-JP" altLang="en-US" sz="700" b="1" dirty="0">
                  <a:latin typeface="メイリオ" panose="020B0604030504040204" pitchFamily="50" charset="-128"/>
                  <a:ea typeface="メイリオ" panose="020B0604030504040204" pitchFamily="50" charset="-128"/>
                </a:rPr>
                <a:t>ユーザー名：</a:t>
              </a:r>
              <a:r>
                <a:rPr kumimoji="1" lang="en-US" altLang="ja-JP" sz="700" b="1" dirty="0">
                  <a:latin typeface="メイリオ" panose="020B0604030504040204" pitchFamily="50" charset="-128"/>
                  <a:ea typeface="メイリオ" panose="020B0604030504040204" pitchFamily="50" charset="-128"/>
                </a:rPr>
                <a:t>dev</a:t>
              </a:r>
            </a:p>
            <a:p>
              <a:pPr lvl="1"/>
              <a:r>
                <a:rPr kumimoji="1" lang="ja-JP" altLang="en-US" sz="700" b="1" dirty="0">
                  <a:latin typeface="メイリオ" panose="020B0604030504040204" pitchFamily="50" charset="-128"/>
                  <a:ea typeface="メイリオ" panose="020B0604030504040204" pitchFamily="50" charset="-128"/>
                </a:rPr>
                <a:t>パスワード：</a:t>
              </a:r>
              <a:r>
                <a:rPr kumimoji="1" lang="en-US" altLang="ja-JP" sz="700" b="1" dirty="0">
                  <a:latin typeface="メイリオ" panose="020B0604030504040204" pitchFamily="50" charset="-128"/>
                  <a:ea typeface="メイリオ" panose="020B0604030504040204" pitchFamily="50" charset="-128"/>
                </a:rPr>
                <a:t>※1</a:t>
              </a:r>
              <a:r>
                <a:rPr kumimoji="1" lang="ja-JP" altLang="en-US" sz="700" b="1" dirty="0">
                  <a:latin typeface="メイリオ" panose="020B0604030504040204" pitchFamily="50" charset="-128"/>
                  <a:ea typeface="メイリオ" panose="020B0604030504040204" pitchFamily="50" charset="-128"/>
                </a:rPr>
                <a:t>で設定したパスワード</a:t>
              </a:r>
              <a:endParaRPr kumimoji="1" lang="en-US" altLang="ja-JP" sz="700" b="1"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BBA63038-8B28-49CD-8F48-6C1F1A9EC99C}"/>
                </a:ext>
              </a:extLst>
            </p:cNvPr>
            <p:cNvSpPr txBox="1"/>
            <p:nvPr/>
          </p:nvSpPr>
          <p:spPr>
            <a:xfrm>
              <a:off x="3504614" y="242519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grpSp>
        <p:nvGrpSpPr>
          <p:cNvPr id="25" name="グループ化 24">
            <a:extLst>
              <a:ext uri="{FF2B5EF4-FFF2-40B4-BE49-F238E27FC236}">
                <a16:creationId xmlns:a16="http://schemas.microsoft.com/office/drawing/2014/main" id="{6D3FAB16-79DA-4D4D-B26A-DA39F9DC3C50}"/>
              </a:ext>
            </a:extLst>
          </p:cNvPr>
          <p:cNvGrpSpPr/>
          <p:nvPr/>
        </p:nvGrpSpPr>
        <p:grpSpPr>
          <a:xfrm>
            <a:off x="3504614" y="5235315"/>
            <a:ext cx="3309918" cy="207749"/>
            <a:chOff x="3504614" y="5076046"/>
            <a:chExt cx="3309918" cy="207749"/>
          </a:xfrm>
        </p:grpSpPr>
        <p:sp>
          <p:nvSpPr>
            <p:cNvPr id="66" name="テキスト ボックス 65">
              <a:extLst>
                <a:ext uri="{FF2B5EF4-FFF2-40B4-BE49-F238E27FC236}">
                  <a16:creationId xmlns:a16="http://schemas.microsoft.com/office/drawing/2014/main" id="{EE656192-D511-4523-9A09-D00C4523EFC3}"/>
                </a:ext>
              </a:extLst>
            </p:cNvPr>
            <p:cNvSpPr txBox="1"/>
            <p:nvPr/>
          </p:nvSpPr>
          <p:spPr>
            <a:xfrm>
              <a:off x="3754532" y="5076046"/>
              <a:ext cx="3060000" cy="207749"/>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Cloud9</a:t>
              </a:r>
              <a:r>
                <a:rPr kumimoji="1" lang="ja-JP" altLang="en-US" sz="700" dirty="0" err="1">
                  <a:latin typeface="メイリオ" panose="020B0604030504040204" pitchFamily="50" charset="-128"/>
                  <a:ea typeface="メイリオ" panose="020B0604030504040204" pitchFamily="50" charset="-128"/>
                </a:rPr>
                <a:t>への</a:t>
              </a:r>
              <a:r>
                <a:rPr kumimoji="1" lang="ja-JP" altLang="en-US" sz="700" dirty="0">
                  <a:latin typeface="メイリオ" panose="020B0604030504040204" pitchFamily="50" charset="-128"/>
                  <a:ea typeface="メイリオ" panose="020B0604030504040204" pitchFamily="50" charset="-128"/>
                </a:rPr>
                <a:t>接続が開始され、開発画面が表示されます。</a:t>
              </a:r>
              <a:endParaRPr kumimoji="1" lang="en-US" altLang="ja-JP" sz="700" b="1"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062761D3-2221-47C8-9A47-5FCC5756144D}"/>
                </a:ext>
              </a:extLst>
            </p:cNvPr>
            <p:cNvSpPr txBox="1"/>
            <p:nvPr/>
          </p:nvSpPr>
          <p:spPr>
            <a:xfrm>
              <a:off x="3504614" y="5076046"/>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5</a:t>
              </a:r>
              <a:r>
                <a:rPr kumimoji="1" lang="ja-JP" altLang="en-US" sz="750" dirty="0">
                  <a:latin typeface="メイリオ" panose="020B0604030504040204" pitchFamily="50" charset="-128"/>
                  <a:ea typeface="メイリオ" panose="020B0604030504040204" pitchFamily="50" charset="-128"/>
                </a:rPr>
                <a:t>）</a:t>
              </a:r>
            </a:p>
          </p:txBody>
        </p:sp>
      </p:grpSp>
      <p:cxnSp>
        <p:nvCxnSpPr>
          <p:cNvPr id="41" name="直線コネクタ 40">
            <a:extLst>
              <a:ext uri="{FF2B5EF4-FFF2-40B4-BE49-F238E27FC236}">
                <a16:creationId xmlns:a16="http://schemas.microsoft.com/office/drawing/2014/main" id="{70F36AAD-B89F-4AA7-A29B-51BE9CDB78B6}"/>
              </a:ext>
            </a:extLst>
          </p:cNvPr>
          <p:cNvCxnSpPr>
            <a:cxnSpLocks/>
          </p:cNvCxnSpPr>
          <p:nvPr/>
        </p:nvCxnSpPr>
        <p:spPr>
          <a:xfrm>
            <a:off x="3429000" y="2540921"/>
            <a:ext cx="0" cy="6417276"/>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スライド番号プレースホルダー 7">
            <a:extLst>
              <a:ext uri="{FF2B5EF4-FFF2-40B4-BE49-F238E27FC236}">
                <a16:creationId xmlns:a16="http://schemas.microsoft.com/office/drawing/2014/main" id="{A1AEBB5F-4707-447D-938D-1E543C5E09A0}"/>
              </a:ext>
            </a:extLst>
          </p:cNvPr>
          <p:cNvSpPr>
            <a:spLocks noGrp="1"/>
          </p:cNvSpPr>
          <p:nvPr>
            <p:ph type="sldNum" sz="quarter" idx="12"/>
          </p:nvPr>
        </p:nvSpPr>
        <p:spPr/>
        <p:txBody>
          <a:bodyPr/>
          <a:lstStyle/>
          <a:p>
            <a:fld id="{32417881-2642-43CC-8AAB-020A42633114}" type="slidenum">
              <a:rPr kumimoji="1" lang="ja-JP" altLang="en-US" smtClean="0"/>
              <a:t>12</a:t>
            </a:fld>
            <a:endParaRPr kumimoji="1" lang="ja-JP" altLang="en-US"/>
          </a:p>
        </p:txBody>
      </p:sp>
      <p:grpSp>
        <p:nvGrpSpPr>
          <p:cNvPr id="26" name="グループ化 25">
            <a:extLst>
              <a:ext uri="{FF2B5EF4-FFF2-40B4-BE49-F238E27FC236}">
                <a16:creationId xmlns:a16="http://schemas.microsoft.com/office/drawing/2014/main" id="{3815AA98-D837-4C00-B584-CF9465026076}"/>
              </a:ext>
            </a:extLst>
          </p:cNvPr>
          <p:cNvGrpSpPr/>
          <p:nvPr/>
        </p:nvGrpSpPr>
        <p:grpSpPr>
          <a:xfrm>
            <a:off x="46179" y="2540921"/>
            <a:ext cx="3309849" cy="415498"/>
            <a:chOff x="46179" y="2577594"/>
            <a:chExt cx="3309849" cy="415498"/>
          </a:xfrm>
        </p:grpSpPr>
        <p:sp>
          <p:nvSpPr>
            <p:cNvPr id="56" name="テキスト ボックス 55">
              <a:extLst>
                <a:ext uri="{FF2B5EF4-FFF2-40B4-BE49-F238E27FC236}">
                  <a16:creationId xmlns:a16="http://schemas.microsoft.com/office/drawing/2014/main" id="{75C0B4AA-0F73-4DEF-B6C3-E161F8559295}"/>
                </a:ext>
              </a:extLst>
            </p:cNvPr>
            <p:cNvSpPr txBox="1"/>
            <p:nvPr/>
          </p:nvSpPr>
          <p:spPr>
            <a:xfrm>
              <a:off x="296028" y="2577594"/>
              <a:ext cx="3060000" cy="415498"/>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SDK</a:t>
              </a:r>
              <a:r>
                <a:rPr kumimoji="1" lang="ja-JP" altLang="en-US" sz="700" dirty="0">
                  <a:latin typeface="メイリオ" panose="020B0604030504040204" pitchFamily="50" charset="-128"/>
                  <a:ea typeface="メイリオ" panose="020B0604030504040204" pitchFamily="50" charset="-128"/>
                </a:rPr>
                <a:t>へアクセスしパスワードの設定をおこないます。</a:t>
              </a:r>
            </a:p>
            <a:p>
              <a:pPr>
                <a:spcAft>
                  <a:spcPts val="300"/>
                </a:spcAft>
              </a:pPr>
              <a:r>
                <a:rPr kumimoji="1" lang="en-US" altLang="ja-JP" sz="700" dirty="0">
                  <a:latin typeface="メイリオ" panose="020B0604030504040204" pitchFamily="50" charset="-128"/>
                  <a:ea typeface="メイリオ" panose="020B0604030504040204" pitchFamily="50" charset="-128"/>
                </a:rPr>
                <a:t>SDK</a:t>
              </a:r>
              <a:r>
                <a:rPr kumimoji="1" lang="ja-JP" altLang="en-US" sz="700" dirty="0">
                  <a:latin typeface="メイリオ" panose="020B0604030504040204" pitchFamily="50" charset="-128"/>
                  <a:ea typeface="メイリオ" panose="020B0604030504040204" pitchFamily="50" charset="-128"/>
                </a:rPr>
                <a:t>へアクセスし「</a:t>
              </a:r>
              <a:r>
                <a:rPr kumimoji="1" lang="en-US" altLang="ja-JP" sz="700" dirty="0">
                  <a:latin typeface="メイリオ" panose="020B0604030504040204" pitchFamily="50" charset="-128"/>
                  <a:ea typeface="メイリオ" panose="020B0604030504040204" pitchFamily="50" charset="-128"/>
                </a:rPr>
                <a:t>Cloud9 Standalone Mode</a:t>
              </a:r>
              <a:r>
                <a:rPr kumimoji="1" lang="ja-JP" altLang="en-US" sz="700" dirty="0">
                  <a:latin typeface="メイリオ" panose="020B0604030504040204" pitchFamily="50" charset="-128"/>
                  <a:ea typeface="メイリオ" panose="020B0604030504040204" pitchFamily="50" charset="-128"/>
                </a:rPr>
                <a:t>」箇所［</a:t>
              </a:r>
              <a:r>
                <a:rPr kumimoji="1" lang="en-US" altLang="ja-JP" sz="700" dirty="0">
                  <a:latin typeface="メイリオ" panose="020B0604030504040204" pitchFamily="50" charset="-128"/>
                  <a:ea typeface="メイリオ" panose="020B0604030504040204" pitchFamily="50" charset="-128"/>
                </a:rPr>
                <a:t>Set Password For Cloud9</a:t>
              </a:r>
              <a:r>
                <a:rPr kumimoji="1" lang="ja-JP" altLang="en-US" sz="700" dirty="0">
                  <a:latin typeface="メイリオ" panose="020B0604030504040204" pitchFamily="50" charset="-128"/>
                  <a:ea typeface="メイリオ" panose="020B0604030504040204" pitchFamily="50" charset="-128"/>
                </a:rPr>
                <a:t>］ボタンをクリックします。</a:t>
              </a:r>
              <a:endParaRPr kumimoji="1" lang="en-US" altLang="ja-JP" sz="700"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417F4703-9F5A-4111-86D8-F5DB495CFCB3}"/>
                </a:ext>
              </a:extLst>
            </p:cNvPr>
            <p:cNvSpPr txBox="1"/>
            <p:nvPr/>
          </p:nvSpPr>
          <p:spPr>
            <a:xfrm>
              <a:off x="46179" y="257759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27" name="グループ化 26">
            <a:extLst>
              <a:ext uri="{FF2B5EF4-FFF2-40B4-BE49-F238E27FC236}">
                <a16:creationId xmlns:a16="http://schemas.microsoft.com/office/drawing/2014/main" id="{4533631B-3012-4988-96B0-C7145FADFB67}"/>
              </a:ext>
            </a:extLst>
          </p:cNvPr>
          <p:cNvGrpSpPr/>
          <p:nvPr/>
        </p:nvGrpSpPr>
        <p:grpSpPr>
          <a:xfrm>
            <a:off x="46179" y="5036303"/>
            <a:ext cx="3309849" cy="415498"/>
            <a:chOff x="46179" y="5006336"/>
            <a:chExt cx="3309849" cy="415498"/>
          </a:xfrm>
        </p:grpSpPr>
        <p:sp>
          <p:nvSpPr>
            <p:cNvPr id="60" name="テキスト ボックス 59">
              <a:extLst>
                <a:ext uri="{FF2B5EF4-FFF2-40B4-BE49-F238E27FC236}">
                  <a16:creationId xmlns:a16="http://schemas.microsoft.com/office/drawing/2014/main" id="{2CA6E8AC-CF24-4AE6-BB62-1A0B9BFAA175}"/>
                </a:ext>
              </a:extLst>
            </p:cNvPr>
            <p:cNvSpPr txBox="1"/>
            <p:nvPr/>
          </p:nvSpPr>
          <p:spPr>
            <a:xfrm>
              <a:off x="296028" y="5006336"/>
              <a:ext cx="3060000"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パスワード入力画面が表示されますので、設定したいパスワードを入力してください。</a:t>
              </a:r>
              <a:endParaRPr kumimoji="1" lang="en-US" altLang="ja-JP" sz="700" dirty="0">
                <a:latin typeface="メイリオ" panose="020B0604030504040204" pitchFamily="50" charset="-128"/>
                <a:ea typeface="メイリオ" panose="020B0604030504040204" pitchFamily="50" charset="-128"/>
              </a:endParaRPr>
            </a:p>
            <a:p>
              <a:pPr marL="108000" indent="-108000">
                <a:spcAft>
                  <a:spcPts val="300"/>
                </a:spcAft>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パスワードの再発行はできませんので、忘れないようご注意ください</a:t>
              </a:r>
            </a:p>
          </p:txBody>
        </p:sp>
        <p:sp>
          <p:nvSpPr>
            <p:cNvPr id="62" name="テキスト ボックス 61">
              <a:extLst>
                <a:ext uri="{FF2B5EF4-FFF2-40B4-BE49-F238E27FC236}">
                  <a16:creationId xmlns:a16="http://schemas.microsoft.com/office/drawing/2014/main" id="{B2DE58CC-2289-4033-85E3-B43CA08FF407}"/>
                </a:ext>
              </a:extLst>
            </p:cNvPr>
            <p:cNvSpPr txBox="1"/>
            <p:nvPr/>
          </p:nvSpPr>
          <p:spPr>
            <a:xfrm>
              <a:off x="46179" y="5006336"/>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28" name="グループ化 27">
            <a:extLst>
              <a:ext uri="{FF2B5EF4-FFF2-40B4-BE49-F238E27FC236}">
                <a16:creationId xmlns:a16="http://schemas.microsoft.com/office/drawing/2014/main" id="{8A8B886A-9721-4086-8204-ABD56C0ABF31}"/>
              </a:ext>
            </a:extLst>
          </p:cNvPr>
          <p:cNvGrpSpPr/>
          <p:nvPr/>
        </p:nvGrpSpPr>
        <p:grpSpPr>
          <a:xfrm>
            <a:off x="46179" y="6674179"/>
            <a:ext cx="3309849" cy="207749"/>
            <a:chOff x="46179" y="6644212"/>
            <a:chExt cx="3309849" cy="207749"/>
          </a:xfrm>
        </p:grpSpPr>
        <p:sp>
          <p:nvSpPr>
            <p:cNvPr id="61" name="テキスト ボックス 60">
              <a:extLst>
                <a:ext uri="{FF2B5EF4-FFF2-40B4-BE49-F238E27FC236}">
                  <a16:creationId xmlns:a16="http://schemas.microsoft.com/office/drawing/2014/main" id="{F8DC7071-D937-4A7C-9714-E0745AF85B38}"/>
                </a:ext>
              </a:extLst>
            </p:cNvPr>
            <p:cNvSpPr txBox="1"/>
            <p:nvPr/>
          </p:nvSpPr>
          <p:spPr>
            <a:xfrm>
              <a:off x="296028" y="6644212"/>
              <a:ext cx="3060000" cy="200055"/>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パスワード設定後に［</a:t>
              </a:r>
              <a:r>
                <a:rPr kumimoji="1" lang="en-US" altLang="ja-JP" sz="700" dirty="0">
                  <a:latin typeface="メイリオ" panose="020B0604030504040204" pitchFamily="50" charset="-128"/>
                  <a:ea typeface="メイリオ" panose="020B0604030504040204" pitchFamily="50" charset="-128"/>
                </a:rPr>
                <a:t>Start</a:t>
              </a:r>
              <a:r>
                <a:rPr kumimoji="1" lang="ja-JP" altLang="en-US" sz="700" dirty="0">
                  <a:latin typeface="メイリオ" panose="020B0604030504040204" pitchFamily="50" charset="-128"/>
                  <a:ea typeface="メイリオ" panose="020B0604030504040204" pitchFamily="50" charset="-128"/>
                </a:rPr>
                <a:t>］ボタンが表示されます。</a:t>
              </a:r>
              <a:endParaRPr kumimoji="1" lang="en-US" altLang="ja-JP" sz="700" dirty="0">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C862AF5D-DFF7-48ED-BDC3-AC809A7BF77C}"/>
                </a:ext>
              </a:extLst>
            </p:cNvPr>
            <p:cNvSpPr txBox="1"/>
            <p:nvPr/>
          </p:nvSpPr>
          <p:spPr>
            <a:xfrm>
              <a:off x="46179" y="6644212"/>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spTree>
    <p:extLst>
      <p:ext uri="{BB962C8B-B14F-4D97-AF65-F5344CB8AC3E}">
        <p14:creationId xmlns:p14="http://schemas.microsoft.com/office/powerpoint/2010/main" val="367820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3AD953E-C29F-4FB7-AD22-FB9390AE124C}"/>
              </a:ext>
            </a:extLst>
          </p:cNvPr>
          <p:cNvSpPr txBox="1"/>
          <p:nvPr/>
        </p:nvSpPr>
        <p:spPr>
          <a:xfrm>
            <a:off x="66759" y="78228"/>
            <a:ext cx="6686880" cy="307777"/>
          </a:xfrm>
          <a:prstGeom prst="rect">
            <a:avLst/>
          </a:prstGeom>
          <a:noFill/>
        </p:spPr>
        <p:txBody>
          <a:bodyPr wrap="square" rtlCol="0">
            <a:spAutoFit/>
          </a:bodyPr>
          <a:lstStyle/>
          <a:p>
            <a:pPr>
              <a:spcBef>
                <a:spcPts val="600"/>
              </a:spcBef>
            </a:pPr>
            <a:r>
              <a:rPr kumimoji="1" lang="en-US" altLang="ja-JP" sz="1400" b="1" dirty="0">
                <a:latin typeface="メイリオ" panose="020B0604030504040204" pitchFamily="50" charset="-128"/>
                <a:ea typeface="メイリオ" panose="020B0604030504040204" pitchFamily="50" charset="-128"/>
              </a:rPr>
              <a:t>【Android</a:t>
            </a:r>
            <a:r>
              <a:rPr kumimoji="1" lang="ja-JP" altLang="en-US" sz="1400" b="1" dirty="0">
                <a:latin typeface="メイリオ" panose="020B0604030504040204" pitchFamily="50" charset="-128"/>
                <a:ea typeface="メイリオ" panose="020B0604030504040204" pitchFamily="50" charset="-128"/>
              </a:rPr>
              <a:t>のスマホカメラを利用する場合</a:t>
            </a:r>
            <a:r>
              <a:rPr kumimoji="1" lang="en-US" altLang="ja-JP" sz="1400" b="1" dirty="0">
                <a:latin typeface="メイリオ" panose="020B0604030504040204" pitchFamily="50" charset="-128"/>
                <a:ea typeface="メイリオ" panose="020B0604030504040204" pitchFamily="50" charset="-128"/>
              </a:rPr>
              <a:t>】</a:t>
            </a:r>
          </a:p>
        </p:txBody>
      </p:sp>
      <p:grpSp>
        <p:nvGrpSpPr>
          <p:cNvPr id="2" name="グループ化 1">
            <a:extLst>
              <a:ext uri="{FF2B5EF4-FFF2-40B4-BE49-F238E27FC236}">
                <a16:creationId xmlns:a16="http://schemas.microsoft.com/office/drawing/2014/main" id="{A85C76B8-1FE2-46BF-BAB5-324885BB4232}"/>
              </a:ext>
            </a:extLst>
          </p:cNvPr>
          <p:cNvGrpSpPr/>
          <p:nvPr/>
        </p:nvGrpSpPr>
        <p:grpSpPr>
          <a:xfrm>
            <a:off x="520588" y="2610504"/>
            <a:ext cx="2347001" cy="2720130"/>
            <a:chOff x="520588" y="3182785"/>
            <a:chExt cx="2347001" cy="2720130"/>
          </a:xfrm>
        </p:grpSpPr>
        <p:pic>
          <p:nvPicPr>
            <p:cNvPr id="15" name="図 14">
              <a:extLst>
                <a:ext uri="{FF2B5EF4-FFF2-40B4-BE49-F238E27FC236}">
                  <a16:creationId xmlns:a16="http://schemas.microsoft.com/office/drawing/2014/main" id="{64A18170-CF8B-4C74-BE47-CCBBEE359402}"/>
                </a:ext>
              </a:extLst>
            </p:cNvPr>
            <p:cNvPicPr>
              <a:picLocks noChangeAspect="1"/>
            </p:cNvPicPr>
            <p:nvPr/>
          </p:nvPicPr>
          <p:blipFill rotWithShape="1">
            <a:blip r:embed="rId3">
              <a:extLst>
                <a:ext uri="{28A0092B-C50C-407E-A947-70E740481C1C}">
                  <a14:useLocalDpi xmlns:a14="http://schemas.microsoft.com/office/drawing/2010/main" val="0"/>
                </a:ext>
              </a:extLst>
            </a:blip>
            <a:srcRect b="13635"/>
            <a:stretch/>
          </p:blipFill>
          <p:spPr>
            <a:xfrm>
              <a:off x="530121" y="3182785"/>
              <a:ext cx="2337468" cy="1242486"/>
            </a:xfrm>
            <a:prstGeom prst="rect">
              <a:avLst/>
            </a:prstGeom>
            <a:ln w="3175">
              <a:solidFill>
                <a:schemeClr val="bg1">
                  <a:lumMod val="75000"/>
                </a:schemeClr>
              </a:solidFill>
            </a:ln>
          </p:spPr>
        </p:pic>
        <p:sp>
          <p:nvSpPr>
            <p:cNvPr id="19" name="正方形/長方形 18">
              <a:extLst>
                <a:ext uri="{FF2B5EF4-FFF2-40B4-BE49-F238E27FC236}">
                  <a16:creationId xmlns:a16="http://schemas.microsoft.com/office/drawing/2014/main" id="{2F5846EA-5621-4C13-A4DF-293497AE0FFC}"/>
                </a:ext>
              </a:extLst>
            </p:cNvPr>
            <p:cNvSpPr/>
            <p:nvPr/>
          </p:nvSpPr>
          <p:spPr>
            <a:xfrm>
              <a:off x="1531460" y="3599897"/>
              <a:ext cx="863245" cy="60766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A633C1F3-6C3A-4667-AC19-BD788D5FF8EE}"/>
                </a:ext>
              </a:extLst>
            </p:cNvPr>
            <p:cNvPicPr>
              <a:picLocks noChangeAspect="1"/>
            </p:cNvPicPr>
            <p:nvPr/>
          </p:nvPicPr>
          <p:blipFill rotWithShape="1">
            <a:blip r:embed="rId3">
              <a:extLst>
                <a:ext uri="{28A0092B-C50C-407E-A947-70E740481C1C}">
                  <a14:useLocalDpi xmlns:a14="http://schemas.microsoft.com/office/drawing/2010/main" val="0"/>
                </a:ext>
              </a:extLst>
            </a:blip>
            <a:srcRect l="48727" t="28321" r="26790" b="32333"/>
            <a:stretch/>
          </p:blipFill>
          <p:spPr>
            <a:xfrm>
              <a:off x="551667" y="3599897"/>
              <a:ext cx="572277" cy="566057"/>
            </a:xfrm>
            <a:prstGeom prst="rect">
              <a:avLst/>
            </a:prstGeom>
            <a:ln w="3175">
              <a:noFill/>
            </a:ln>
          </p:spPr>
        </p:pic>
        <p:grpSp>
          <p:nvGrpSpPr>
            <p:cNvPr id="32" name="グループ化 31">
              <a:extLst>
                <a:ext uri="{FF2B5EF4-FFF2-40B4-BE49-F238E27FC236}">
                  <a16:creationId xmlns:a16="http://schemas.microsoft.com/office/drawing/2014/main" id="{E57FB9E1-9DAF-4C1D-9563-F650CFC5DE78}"/>
                </a:ext>
              </a:extLst>
            </p:cNvPr>
            <p:cNvGrpSpPr/>
            <p:nvPr/>
          </p:nvGrpSpPr>
          <p:grpSpPr>
            <a:xfrm>
              <a:off x="530121" y="4689847"/>
              <a:ext cx="2337468" cy="1213068"/>
              <a:chOff x="530121" y="4309569"/>
              <a:chExt cx="2337468" cy="1213068"/>
            </a:xfrm>
          </p:grpSpPr>
          <p:grpSp>
            <p:nvGrpSpPr>
              <p:cNvPr id="31" name="グループ化 30">
                <a:extLst>
                  <a:ext uri="{FF2B5EF4-FFF2-40B4-BE49-F238E27FC236}">
                    <a16:creationId xmlns:a16="http://schemas.microsoft.com/office/drawing/2014/main" id="{4D5071EC-2B41-446C-8890-E120175CA56C}"/>
                  </a:ext>
                </a:extLst>
              </p:cNvPr>
              <p:cNvGrpSpPr/>
              <p:nvPr/>
            </p:nvGrpSpPr>
            <p:grpSpPr>
              <a:xfrm>
                <a:off x="530121" y="4309569"/>
                <a:ext cx="2337468" cy="1213068"/>
                <a:chOff x="530121" y="4309569"/>
                <a:chExt cx="2337468" cy="1213068"/>
              </a:xfrm>
            </p:grpSpPr>
            <p:pic>
              <p:nvPicPr>
                <p:cNvPr id="25" name="図 24">
                  <a:extLst>
                    <a:ext uri="{FF2B5EF4-FFF2-40B4-BE49-F238E27FC236}">
                      <a16:creationId xmlns:a16="http://schemas.microsoft.com/office/drawing/2014/main" id="{949EBCFE-D9D7-412A-8E39-42FBF4EF46C5}"/>
                    </a:ext>
                  </a:extLst>
                </p:cNvPr>
                <p:cNvPicPr>
                  <a:picLocks noChangeAspect="1"/>
                </p:cNvPicPr>
                <p:nvPr/>
              </p:nvPicPr>
              <p:blipFill rotWithShape="1">
                <a:blip r:embed="rId3">
                  <a:extLst>
                    <a:ext uri="{28A0092B-C50C-407E-A947-70E740481C1C}">
                      <a14:useLocalDpi xmlns:a14="http://schemas.microsoft.com/office/drawing/2010/main" val="0"/>
                    </a:ext>
                  </a:extLst>
                </a:blip>
                <a:srcRect b="15680"/>
                <a:stretch/>
              </p:blipFill>
              <p:spPr>
                <a:xfrm>
                  <a:off x="530121" y="4309569"/>
                  <a:ext cx="2337468" cy="1213068"/>
                </a:xfrm>
                <a:prstGeom prst="rect">
                  <a:avLst/>
                </a:prstGeom>
                <a:ln w="3175">
                  <a:solidFill>
                    <a:schemeClr val="bg1">
                      <a:lumMod val="75000"/>
                    </a:schemeClr>
                  </a:solidFill>
                </a:ln>
              </p:spPr>
            </p:pic>
            <p:sp>
              <p:nvSpPr>
                <p:cNvPr id="27" name="正方形/長方形 26">
                  <a:extLst>
                    <a:ext uri="{FF2B5EF4-FFF2-40B4-BE49-F238E27FC236}">
                      <a16:creationId xmlns:a16="http://schemas.microsoft.com/office/drawing/2014/main" id="{D1DEDB11-A6C9-422C-AF42-3DDBF6A7C14E}"/>
                    </a:ext>
                  </a:extLst>
                </p:cNvPr>
                <p:cNvSpPr/>
                <p:nvPr/>
              </p:nvSpPr>
              <p:spPr>
                <a:xfrm>
                  <a:off x="1640406" y="4696064"/>
                  <a:ext cx="754299" cy="65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4" name="図 23">
                <a:extLst>
                  <a:ext uri="{FF2B5EF4-FFF2-40B4-BE49-F238E27FC236}">
                    <a16:creationId xmlns:a16="http://schemas.microsoft.com/office/drawing/2014/main" id="{ED96BD65-1CCC-4ADC-972F-46752C273628}"/>
                  </a:ext>
                </a:extLst>
              </p:cNvPr>
              <p:cNvPicPr>
                <a:picLocks noChangeAspect="1"/>
              </p:cNvPicPr>
              <p:nvPr/>
            </p:nvPicPr>
            <p:blipFill rotWithShape="1">
              <a:blip r:embed="rId4">
                <a:extLst>
                  <a:ext uri="{28A0092B-C50C-407E-A947-70E740481C1C}">
                    <a14:useLocalDpi xmlns:a14="http://schemas.microsoft.com/office/drawing/2010/main" val="0"/>
                  </a:ext>
                </a:extLst>
              </a:blip>
              <a:srcRect l="48784" t="21354" r="27371" b="48166"/>
              <a:stretch/>
            </p:blipFill>
            <p:spPr>
              <a:xfrm>
                <a:off x="551667" y="4748469"/>
                <a:ext cx="560587" cy="574371"/>
              </a:xfrm>
              <a:prstGeom prst="rect">
                <a:avLst/>
              </a:prstGeom>
              <a:ln w="3175">
                <a:noFill/>
              </a:ln>
            </p:spPr>
          </p:pic>
        </p:grpSp>
        <p:sp>
          <p:nvSpPr>
            <p:cNvPr id="30" name="矢印: 右 29">
              <a:extLst>
                <a:ext uri="{FF2B5EF4-FFF2-40B4-BE49-F238E27FC236}">
                  <a16:creationId xmlns:a16="http://schemas.microsoft.com/office/drawing/2014/main" id="{CB6CB48B-D021-4CF2-AA0E-024642E0C844}"/>
                </a:ext>
              </a:extLst>
            </p:cNvPr>
            <p:cNvSpPr/>
            <p:nvPr/>
          </p:nvSpPr>
          <p:spPr>
            <a:xfrm rot="5400000">
              <a:off x="1674202" y="4445143"/>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4EA87FE-8243-4554-AC94-5463D04B6B32}"/>
                </a:ext>
              </a:extLst>
            </p:cNvPr>
            <p:cNvSpPr/>
            <p:nvPr/>
          </p:nvSpPr>
          <p:spPr>
            <a:xfrm>
              <a:off x="530122" y="3592795"/>
              <a:ext cx="614478" cy="580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D99CB3F2-7883-47B4-9403-4F2E978CF23F}"/>
                </a:ext>
              </a:extLst>
            </p:cNvPr>
            <p:cNvSpPr/>
            <p:nvPr/>
          </p:nvSpPr>
          <p:spPr>
            <a:xfrm>
              <a:off x="520588" y="5223536"/>
              <a:ext cx="614478" cy="130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E3CA6F62-7E8F-4662-9AE9-3B7AA9A0120F}"/>
              </a:ext>
            </a:extLst>
          </p:cNvPr>
          <p:cNvGrpSpPr/>
          <p:nvPr/>
        </p:nvGrpSpPr>
        <p:grpSpPr>
          <a:xfrm>
            <a:off x="525452" y="6708738"/>
            <a:ext cx="2279500" cy="1769010"/>
            <a:chOff x="3553590" y="4173304"/>
            <a:chExt cx="2279500" cy="1769010"/>
          </a:xfrm>
        </p:grpSpPr>
        <p:grpSp>
          <p:nvGrpSpPr>
            <p:cNvPr id="20" name="グループ化 19">
              <a:extLst>
                <a:ext uri="{FF2B5EF4-FFF2-40B4-BE49-F238E27FC236}">
                  <a16:creationId xmlns:a16="http://schemas.microsoft.com/office/drawing/2014/main" id="{C715B787-A0FA-4727-93F2-4A4E71F1BC43}"/>
                </a:ext>
              </a:extLst>
            </p:cNvPr>
            <p:cNvGrpSpPr/>
            <p:nvPr/>
          </p:nvGrpSpPr>
          <p:grpSpPr>
            <a:xfrm>
              <a:off x="3553590" y="4173304"/>
              <a:ext cx="2279500" cy="1769010"/>
              <a:chOff x="3553590" y="4173304"/>
              <a:chExt cx="2279500" cy="1769010"/>
            </a:xfrm>
          </p:grpSpPr>
          <p:grpSp>
            <p:nvGrpSpPr>
              <p:cNvPr id="13" name="グループ化 12">
                <a:extLst>
                  <a:ext uri="{FF2B5EF4-FFF2-40B4-BE49-F238E27FC236}">
                    <a16:creationId xmlns:a16="http://schemas.microsoft.com/office/drawing/2014/main" id="{F0BB7220-4CC5-49AE-8338-00AB2EE246AA}"/>
                  </a:ext>
                </a:extLst>
              </p:cNvPr>
              <p:cNvGrpSpPr/>
              <p:nvPr/>
            </p:nvGrpSpPr>
            <p:grpSpPr>
              <a:xfrm>
                <a:off x="3689047" y="4225689"/>
                <a:ext cx="2030360" cy="1716625"/>
                <a:chOff x="3689047" y="4225689"/>
                <a:chExt cx="2030360" cy="1716625"/>
              </a:xfrm>
            </p:grpSpPr>
            <p:pic>
              <p:nvPicPr>
                <p:cNvPr id="11" name="図 10">
                  <a:extLst>
                    <a:ext uri="{FF2B5EF4-FFF2-40B4-BE49-F238E27FC236}">
                      <a16:creationId xmlns:a16="http://schemas.microsoft.com/office/drawing/2014/main" id="{03BFA170-DBAB-43EB-9236-C2EB602009FA}"/>
                    </a:ext>
                  </a:extLst>
                </p:cNvPr>
                <p:cNvPicPr>
                  <a:picLocks noChangeAspect="1"/>
                </p:cNvPicPr>
                <p:nvPr/>
              </p:nvPicPr>
              <p:blipFill rotWithShape="1">
                <a:blip r:embed="rId5">
                  <a:extLst>
                    <a:ext uri="{28A0092B-C50C-407E-A947-70E740481C1C}">
                      <a14:useLocalDpi xmlns:a14="http://schemas.microsoft.com/office/drawing/2010/main" val="0"/>
                    </a:ext>
                  </a:extLst>
                </a:blip>
                <a:srcRect r="49548" b="39641"/>
                <a:stretch/>
              </p:blipFill>
              <p:spPr>
                <a:xfrm>
                  <a:off x="3689047" y="4225689"/>
                  <a:ext cx="2018369" cy="1716625"/>
                </a:xfrm>
                <a:prstGeom prst="rect">
                  <a:avLst/>
                </a:prstGeom>
              </p:spPr>
            </p:pic>
            <p:pic>
              <p:nvPicPr>
                <p:cNvPr id="38" name="図 37">
                  <a:extLst>
                    <a:ext uri="{FF2B5EF4-FFF2-40B4-BE49-F238E27FC236}">
                      <a16:creationId xmlns:a16="http://schemas.microsoft.com/office/drawing/2014/main" id="{45749520-E7C0-45D9-A0A7-0E90AB8612BA}"/>
                    </a:ext>
                  </a:extLst>
                </p:cNvPr>
                <p:cNvPicPr>
                  <a:picLocks noChangeAspect="1"/>
                </p:cNvPicPr>
                <p:nvPr/>
              </p:nvPicPr>
              <p:blipFill rotWithShape="1">
                <a:blip r:embed="rId5">
                  <a:extLst>
                    <a:ext uri="{28A0092B-C50C-407E-A947-70E740481C1C}">
                      <a14:useLocalDpi xmlns:a14="http://schemas.microsoft.com/office/drawing/2010/main" val="0"/>
                    </a:ext>
                  </a:extLst>
                </a:blip>
                <a:srcRect l="48947" t="22344" r="27050" b="46113"/>
                <a:stretch/>
              </p:blipFill>
              <p:spPr>
                <a:xfrm>
                  <a:off x="4693897" y="4862355"/>
                  <a:ext cx="960237" cy="897065"/>
                </a:xfrm>
                <a:prstGeom prst="rect">
                  <a:avLst/>
                </a:prstGeom>
              </p:spPr>
            </p:pic>
            <p:sp>
              <p:nvSpPr>
                <p:cNvPr id="12" name="正方形/長方形 11">
                  <a:extLst>
                    <a:ext uri="{FF2B5EF4-FFF2-40B4-BE49-F238E27FC236}">
                      <a16:creationId xmlns:a16="http://schemas.microsoft.com/office/drawing/2014/main" id="{BAB5DB97-27F8-4558-BF0F-1F75D599DCD2}"/>
                    </a:ext>
                  </a:extLst>
                </p:cNvPr>
                <p:cNvSpPr/>
                <p:nvPr/>
              </p:nvSpPr>
              <p:spPr>
                <a:xfrm>
                  <a:off x="5654134" y="4758347"/>
                  <a:ext cx="65273" cy="1035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0CCE0C0B-0E55-48E4-8687-D11FD5FFB8EB}"/>
                  </a:ext>
                </a:extLst>
              </p:cNvPr>
              <p:cNvSpPr/>
              <p:nvPr/>
            </p:nvSpPr>
            <p:spPr>
              <a:xfrm>
                <a:off x="3553590" y="4173304"/>
                <a:ext cx="2279500" cy="176901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a:extLst>
                <a:ext uri="{FF2B5EF4-FFF2-40B4-BE49-F238E27FC236}">
                  <a16:creationId xmlns:a16="http://schemas.microsoft.com/office/drawing/2014/main" id="{51C57AFB-47D9-4083-90C2-D3142B5B9403}"/>
                </a:ext>
              </a:extLst>
            </p:cNvPr>
            <p:cNvSpPr/>
            <p:nvPr/>
          </p:nvSpPr>
          <p:spPr>
            <a:xfrm>
              <a:off x="3731271" y="5277079"/>
              <a:ext cx="944737" cy="187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テキスト ボックス 43">
            <a:extLst>
              <a:ext uri="{FF2B5EF4-FFF2-40B4-BE49-F238E27FC236}">
                <a16:creationId xmlns:a16="http://schemas.microsoft.com/office/drawing/2014/main" id="{50B1A07D-A14B-4413-BE5A-5D61CBED3610}"/>
              </a:ext>
            </a:extLst>
          </p:cNvPr>
          <p:cNvSpPr txBox="1"/>
          <p:nvPr/>
        </p:nvSpPr>
        <p:spPr>
          <a:xfrm>
            <a:off x="306823" y="395288"/>
            <a:ext cx="6256800" cy="584775"/>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＜事前準備＞</a:t>
            </a:r>
            <a:endParaRPr kumimoji="1" lang="en-US" altLang="ja-JP" sz="800" b="1" dirty="0">
              <a:latin typeface="メイリオ" panose="020B0604030504040204" pitchFamily="50" charset="-128"/>
              <a:ea typeface="メイリオ" panose="020B0604030504040204" pitchFamily="50" charset="-128"/>
            </a:endParaRPr>
          </a:p>
          <a:p>
            <a:r>
              <a:rPr kumimoji="1" lang="ja-JP" altLang="en-US" sz="800" dirty="0">
                <a:latin typeface="メイリオ" panose="020B0604030504040204" pitchFamily="50" charset="-128"/>
                <a:ea typeface="メイリオ" panose="020B0604030504040204" pitchFamily="50" charset="-128"/>
              </a:rPr>
              <a:t>スマホに専用アプリ「</a:t>
            </a:r>
            <a:r>
              <a:rPr kumimoji="1" lang="en-US" altLang="ja-JP" sz="800" dirty="0">
                <a:latin typeface="メイリオ" panose="020B0604030504040204" pitchFamily="50" charset="-128"/>
                <a:ea typeface="メイリオ" panose="020B0604030504040204" pitchFamily="50" charset="-128"/>
              </a:rPr>
              <a:t>SCORER Broadcaster</a:t>
            </a:r>
            <a:r>
              <a:rPr kumimoji="1" lang="ja-JP" altLang="en-US" sz="800" dirty="0">
                <a:latin typeface="メイリオ" panose="020B0604030504040204" pitchFamily="50" charset="-128"/>
                <a:ea typeface="メイリオ" panose="020B0604030504040204" pitchFamily="50" charset="-128"/>
              </a:rPr>
              <a:t>」をインストールしてください。</a:t>
            </a:r>
            <a:endParaRPr kumimoji="1" lang="en-US" altLang="ja-JP" sz="8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lang="en-US" altLang="ja-JP" sz="800" b="1" dirty="0">
                <a:latin typeface="メイリオ" panose="020B0604030504040204" pitchFamily="50" charset="-128"/>
                <a:ea typeface="メイリオ" panose="020B0604030504040204" pitchFamily="50" charset="-128"/>
              </a:rPr>
              <a:t>Android 5.0</a:t>
            </a:r>
            <a:r>
              <a:rPr lang="ja-JP" altLang="en-US" sz="800" b="1" dirty="0">
                <a:latin typeface="メイリオ" panose="020B0604030504040204" pitchFamily="50" charset="-128"/>
                <a:ea typeface="メイリオ" panose="020B0604030504040204" pitchFamily="50" charset="-128"/>
              </a:rPr>
              <a:t>以降を推奨しております。</a:t>
            </a:r>
            <a:endParaRPr lang="en-US" altLang="ja-JP" sz="800" b="1"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800" dirty="0">
                <a:latin typeface="メイリオ" panose="020B0604030504040204" pitchFamily="50" charset="-128"/>
                <a:ea typeface="メイリオ" panose="020B0604030504040204" pitchFamily="50" charset="-128"/>
              </a:rPr>
              <a:t>「</a:t>
            </a:r>
            <a:r>
              <a:rPr kumimoji="1" lang="en-US" altLang="ja-JP" sz="800" dirty="0">
                <a:latin typeface="メイリオ" panose="020B0604030504040204" pitchFamily="50" charset="-128"/>
                <a:ea typeface="メイリオ" panose="020B0604030504040204" pitchFamily="50" charset="-128"/>
              </a:rPr>
              <a:t>SCORER Broadcaster</a:t>
            </a:r>
            <a:r>
              <a:rPr kumimoji="1" lang="ja-JP" altLang="en-US" sz="800" dirty="0">
                <a:latin typeface="メイリオ" panose="020B0604030504040204" pitchFamily="50" charset="-128"/>
                <a:ea typeface="メイリオ" panose="020B0604030504040204" pitchFamily="50" charset="-128"/>
              </a:rPr>
              <a:t>」は</a:t>
            </a:r>
            <a:r>
              <a:rPr kumimoji="1" lang="en-US" altLang="ja-JP" sz="800" dirty="0">
                <a:latin typeface="メイリオ" panose="020B0604030504040204" pitchFamily="50" charset="-128"/>
                <a:ea typeface="メイリオ" panose="020B0604030504040204" pitchFamily="50" charset="-128"/>
              </a:rPr>
              <a:t>Android</a:t>
            </a:r>
            <a:r>
              <a:rPr kumimoji="1" lang="ja-JP" altLang="en-US" sz="800" dirty="0">
                <a:latin typeface="メイリオ" panose="020B0604030504040204" pitchFamily="50" charset="-128"/>
                <a:ea typeface="メイリオ" panose="020B0604030504040204" pitchFamily="50" charset="-128"/>
              </a:rPr>
              <a:t>専用アプリとなります。（</a:t>
            </a:r>
            <a:r>
              <a:rPr kumimoji="1" lang="en-US" altLang="ja-JP" sz="800" dirty="0">
                <a:latin typeface="メイリオ" panose="020B0604030504040204" pitchFamily="50" charset="-128"/>
                <a:ea typeface="メイリオ" panose="020B0604030504040204" pitchFamily="50" charset="-128"/>
              </a:rPr>
              <a:t>2018</a:t>
            </a:r>
            <a:r>
              <a:rPr kumimoji="1" lang="ja-JP" altLang="en-US" sz="800" dirty="0">
                <a:latin typeface="メイリオ" panose="020B0604030504040204" pitchFamily="50" charset="-128"/>
                <a:ea typeface="メイリオ" panose="020B0604030504040204" pitchFamily="50" charset="-128"/>
              </a:rPr>
              <a:t>年</a:t>
            </a:r>
            <a:r>
              <a:rPr kumimoji="1" lang="en-US" altLang="ja-JP" sz="800" dirty="0">
                <a:latin typeface="メイリオ" panose="020B0604030504040204" pitchFamily="50" charset="-128"/>
                <a:ea typeface="メイリオ" panose="020B0604030504040204" pitchFamily="50" charset="-128"/>
              </a:rPr>
              <a:t>6</a:t>
            </a:r>
            <a:r>
              <a:rPr kumimoji="1" lang="ja-JP" altLang="en-US" sz="800" dirty="0">
                <a:latin typeface="メイリオ" panose="020B0604030504040204" pitchFamily="50" charset="-128"/>
                <a:ea typeface="メイリオ" panose="020B0604030504040204" pitchFamily="50" charset="-128"/>
              </a:rPr>
              <a:t>月現在）</a:t>
            </a:r>
          </a:p>
        </p:txBody>
      </p:sp>
      <p:grpSp>
        <p:nvGrpSpPr>
          <p:cNvPr id="22" name="グループ化 21">
            <a:extLst>
              <a:ext uri="{FF2B5EF4-FFF2-40B4-BE49-F238E27FC236}">
                <a16:creationId xmlns:a16="http://schemas.microsoft.com/office/drawing/2014/main" id="{7BA1D743-FC7C-4EEB-A322-CB8EDBFBD7EF}"/>
              </a:ext>
            </a:extLst>
          </p:cNvPr>
          <p:cNvGrpSpPr/>
          <p:nvPr/>
        </p:nvGrpSpPr>
        <p:grpSpPr>
          <a:xfrm>
            <a:off x="3930253" y="1581139"/>
            <a:ext cx="1004601" cy="1664000"/>
            <a:chOff x="3936785" y="1740445"/>
            <a:chExt cx="1004601" cy="1664000"/>
          </a:xfrm>
        </p:grpSpPr>
        <p:pic>
          <p:nvPicPr>
            <p:cNvPr id="23" name="図 22">
              <a:extLst>
                <a:ext uri="{FF2B5EF4-FFF2-40B4-BE49-F238E27FC236}">
                  <a16:creationId xmlns:a16="http://schemas.microsoft.com/office/drawing/2014/main" id="{9840A02B-A120-4076-90D3-A8CB684D7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1085" y="1740445"/>
              <a:ext cx="936000" cy="1664000"/>
            </a:xfrm>
            <a:prstGeom prst="rect">
              <a:avLst/>
            </a:prstGeom>
            <a:ln w="3175">
              <a:solidFill>
                <a:schemeClr val="bg1">
                  <a:lumMod val="75000"/>
                </a:schemeClr>
              </a:solidFill>
            </a:ln>
          </p:spPr>
        </p:pic>
        <p:sp>
          <p:nvSpPr>
            <p:cNvPr id="50" name="正方形/長方形 49">
              <a:extLst>
                <a:ext uri="{FF2B5EF4-FFF2-40B4-BE49-F238E27FC236}">
                  <a16:creationId xmlns:a16="http://schemas.microsoft.com/office/drawing/2014/main" id="{396F154E-84D8-47D8-84EC-7ACCCC64F6B2}"/>
                </a:ext>
              </a:extLst>
            </p:cNvPr>
            <p:cNvSpPr/>
            <p:nvPr/>
          </p:nvSpPr>
          <p:spPr>
            <a:xfrm>
              <a:off x="3936785" y="2538068"/>
              <a:ext cx="1004601" cy="19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787E758B-1CB3-4A07-93EF-646D7EB3FA1D}"/>
              </a:ext>
            </a:extLst>
          </p:cNvPr>
          <p:cNvGrpSpPr/>
          <p:nvPr/>
        </p:nvGrpSpPr>
        <p:grpSpPr>
          <a:xfrm>
            <a:off x="3927444" y="3856935"/>
            <a:ext cx="1554943" cy="1664000"/>
            <a:chOff x="4471040" y="4320489"/>
            <a:chExt cx="1554943" cy="1664000"/>
          </a:xfrm>
        </p:grpSpPr>
        <p:pic>
          <p:nvPicPr>
            <p:cNvPr id="48" name="図 47">
              <a:extLst>
                <a:ext uri="{FF2B5EF4-FFF2-40B4-BE49-F238E27FC236}">
                  <a16:creationId xmlns:a16="http://schemas.microsoft.com/office/drawing/2014/main" id="{4C021ACD-87A5-49A1-A872-505CF2B928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340" y="4320489"/>
              <a:ext cx="936000" cy="1664000"/>
            </a:xfrm>
            <a:prstGeom prst="rect">
              <a:avLst/>
            </a:prstGeom>
            <a:ln w="3175">
              <a:solidFill>
                <a:schemeClr val="bg1">
                  <a:lumMod val="75000"/>
                </a:schemeClr>
              </a:solidFill>
            </a:ln>
          </p:spPr>
        </p:pic>
        <p:sp>
          <p:nvSpPr>
            <p:cNvPr id="51" name="正方形/長方形 50">
              <a:extLst>
                <a:ext uri="{FF2B5EF4-FFF2-40B4-BE49-F238E27FC236}">
                  <a16:creationId xmlns:a16="http://schemas.microsoft.com/office/drawing/2014/main" id="{E5BCBCDD-CEC5-4569-A9A5-198373E17CAD}"/>
                </a:ext>
              </a:extLst>
            </p:cNvPr>
            <p:cNvSpPr/>
            <p:nvPr/>
          </p:nvSpPr>
          <p:spPr>
            <a:xfrm>
              <a:off x="4471040" y="4542055"/>
              <a:ext cx="1004601" cy="282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3EA227B1-C6EF-40C1-85C2-FDB4762ACC7D}"/>
                </a:ext>
              </a:extLst>
            </p:cNvPr>
            <p:cNvSpPr/>
            <p:nvPr/>
          </p:nvSpPr>
          <p:spPr>
            <a:xfrm>
              <a:off x="4635989" y="4871956"/>
              <a:ext cx="674702" cy="168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コネクタ: カギ線 53">
              <a:extLst>
                <a:ext uri="{FF2B5EF4-FFF2-40B4-BE49-F238E27FC236}">
                  <a16:creationId xmlns:a16="http://schemas.microsoft.com/office/drawing/2014/main" id="{3F88573A-B5CA-4076-88D3-4B236991FB29}"/>
                </a:ext>
              </a:extLst>
            </p:cNvPr>
            <p:cNvCxnSpPr>
              <a:stCxn id="51" idx="3"/>
              <a:endCxn id="52" idx="3"/>
            </p:cNvCxnSpPr>
            <p:nvPr/>
          </p:nvCxnSpPr>
          <p:spPr>
            <a:xfrm flipH="1">
              <a:off x="5310691" y="4683430"/>
              <a:ext cx="164950" cy="272527"/>
            </a:xfrm>
            <a:prstGeom prst="bentConnector3">
              <a:avLst>
                <a:gd name="adj1" fmla="val -138587"/>
              </a:avLst>
            </a:prstGeom>
            <a:ln w="127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14C3537-90E6-4246-A694-7877DD0EB794}"/>
                </a:ext>
              </a:extLst>
            </p:cNvPr>
            <p:cNvSpPr txBox="1"/>
            <p:nvPr/>
          </p:nvSpPr>
          <p:spPr>
            <a:xfrm>
              <a:off x="5761362" y="4758137"/>
              <a:ext cx="264621"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入力</a:t>
              </a:r>
            </a:p>
          </p:txBody>
        </p:sp>
      </p:grpSp>
      <p:grpSp>
        <p:nvGrpSpPr>
          <p:cNvPr id="18" name="グループ化 17">
            <a:extLst>
              <a:ext uri="{FF2B5EF4-FFF2-40B4-BE49-F238E27FC236}">
                <a16:creationId xmlns:a16="http://schemas.microsoft.com/office/drawing/2014/main" id="{F3DEC798-C90A-4E5E-8B16-D841940DEF5E}"/>
              </a:ext>
            </a:extLst>
          </p:cNvPr>
          <p:cNvGrpSpPr/>
          <p:nvPr/>
        </p:nvGrpSpPr>
        <p:grpSpPr>
          <a:xfrm>
            <a:off x="3929002" y="6127974"/>
            <a:ext cx="1004601" cy="1664000"/>
            <a:chOff x="4505341" y="7251543"/>
            <a:chExt cx="1004601" cy="1664000"/>
          </a:xfrm>
        </p:grpSpPr>
        <p:pic>
          <p:nvPicPr>
            <p:cNvPr id="53" name="図 52">
              <a:extLst>
                <a:ext uri="{FF2B5EF4-FFF2-40B4-BE49-F238E27FC236}">
                  <a16:creationId xmlns:a16="http://schemas.microsoft.com/office/drawing/2014/main" id="{A52FC2FF-BC81-4E91-9A51-CF7C008D9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641" y="7251543"/>
              <a:ext cx="936000" cy="1664000"/>
            </a:xfrm>
            <a:prstGeom prst="rect">
              <a:avLst/>
            </a:prstGeom>
            <a:ln w="3175">
              <a:solidFill>
                <a:schemeClr val="bg1">
                  <a:lumMod val="75000"/>
                </a:schemeClr>
              </a:solidFill>
            </a:ln>
          </p:spPr>
        </p:pic>
        <p:sp>
          <p:nvSpPr>
            <p:cNvPr id="58" name="正方形/長方形 57">
              <a:extLst>
                <a:ext uri="{FF2B5EF4-FFF2-40B4-BE49-F238E27FC236}">
                  <a16:creationId xmlns:a16="http://schemas.microsoft.com/office/drawing/2014/main" id="{230631CD-24D0-4131-B056-3323940F6615}"/>
                </a:ext>
              </a:extLst>
            </p:cNvPr>
            <p:cNvSpPr/>
            <p:nvPr/>
          </p:nvSpPr>
          <p:spPr>
            <a:xfrm>
              <a:off x="4505341" y="8252327"/>
              <a:ext cx="1004601" cy="19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1D63F9B-D47A-4906-87B9-831E98E3B192}"/>
              </a:ext>
            </a:extLst>
          </p:cNvPr>
          <p:cNvGrpSpPr/>
          <p:nvPr/>
        </p:nvGrpSpPr>
        <p:grpSpPr>
          <a:xfrm>
            <a:off x="51113" y="2244299"/>
            <a:ext cx="3306481" cy="318044"/>
            <a:chOff x="51113" y="2382547"/>
            <a:chExt cx="3306481" cy="318044"/>
          </a:xfrm>
        </p:grpSpPr>
        <p:sp>
          <p:nvSpPr>
            <p:cNvPr id="14" name="テキスト ボックス 13">
              <a:extLst>
                <a:ext uri="{FF2B5EF4-FFF2-40B4-BE49-F238E27FC236}">
                  <a16:creationId xmlns:a16="http://schemas.microsoft.com/office/drawing/2014/main" id="{A48DFEFE-B854-49D9-8889-EA8E4E58F4FB}"/>
                </a:ext>
              </a:extLst>
            </p:cNvPr>
            <p:cNvSpPr txBox="1"/>
            <p:nvPr/>
          </p:nvSpPr>
          <p:spPr>
            <a:xfrm>
              <a:off x="297594" y="2382547"/>
              <a:ext cx="3060000" cy="318044"/>
            </a:xfrm>
            <a:prstGeom prst="rect">
              <a:avLst/>
            </a:prstGeom>
            <a:noFill/>
          </p:spPr>
          <p:txBody>
            <a:bodyPr wrap="square" lIns="0" rIns="0" rtlCol="0">
              <a:noAutofit/>
            </a:bodyPr>
            <a:lstStyle/>
            <a:p>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画面に表示している［＋］をクリックすると登録メニューが表示されますので、［</a:t>
              </a:r>
              <a:r>
                <a:rPr kumimoji="1" lang="en-US" altLang="ja-JP" sz="700" dirty="0">
                  <a:latin typeface="メイリオ" panose="020B0604030504040204" pitchFamily="50" charset="-128"/>
                  <a:ea typeface="メイリオ" panose="020B0604030504040204" pitchFamily="50" charset="-128"/>
                </a:rPr>
                <a:t>ADD LIVE STREAM</a:t>
              </a:r>
              <a:r>
                <a:rPr kumimoji="1" lang="ja-JP" altLang="en-US" sz="700" dirty="0">
                  <a:latin typeface="メイリオ" panose="020B0604030504040204" pitchFamily="50" charset="-128"/>
                  <a:ea typeface="メイリオ" panose="020B0604030504040204" pitchFamily="50" charset="-128"/>
                </a:rPr>
                <a:t>］をクリックします。</a:t>
              </a:r>
              <a:endParaRPr kumimoji="1" lang="en-US" altLang="ja-JP" sz="7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32542525-77F3-4B8B-ACE0-EEEDA869C908}"/>
                </a:ext>
              </a:extLst>
            </p:cNvPr>
            <p:cNvSpPr txBox="1"/>
            <p:nvPr/>
          </p:nvSpPr>
          <p:spPr>
            <a:xfrm>
              <a:off x="51113" y="238254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43" name="グループ化 42">
            <a:extLst>
              <a:ext uri="{FF2B5EF4-FFF2-40B4-BE49-F238E27FC236}">
                <a16:creationId xmlns:a16="http://schemas.microsoft.com/office/drawing/2014/main" id="{E7BFE825-853F-4324-A9D4-87D607F2CC9C}"/>
              </a:ext>
            </a:extLst>
          </p:cNvPr>
          <p:cNvGrpSpPr/>
          <p:nvPr/>
        </p:nvGrpSpPr>
        <p:grpSpPr>
          <a:xfrm>
            <a:off x="51113" y="5723375"/>
            <a:ext cx="3306481" cy="991455"/>
            <a:chOff x="51113" y="5763471"/>
            <a:chExt cx="3306481" cy="991455"/>
          </a:xfrm>
        </p:grpSpPr>
        <p:sp>
          <p:nvSpPr>
            <p:cNvPr id="35" name="テキスト ボックス 34">
              <a:extLst>
                <a:ext uri="{FF2B5EF4-FFF2-40B4-BE49-F238E27FC236}">
                  <a16:creationId xmlns:a16="http://schemas.microsoft.com/office/drawing/2014/main" id="{EB6D7BCD-3231-4069-8C38-DD2F1A83CA3F}"/>
                </a:ext>
              </a:extLst>
            </p:cNvPr>
            <p:cNvSpPr txBox="1"/>
            <p:nvPr/>
          </p:nvSpPr>
          <p:spPr>
            <a:xfrm>
              <a:off x="297594" y="5763471"/>
              <a:ext cx="3060000" cy="99145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デバイス登録すると［</a:t>
              </a:r>
              <a:r>
                <a:rPr kumimoji="1" lang="en-US" altLang="ja-JP" sz="700" dirty="0">
                  <a:latin typeface="メイリオ" panose="020B0604030504040204" pitchFamily="50" charset="-128"/>
                  <a:ea typeface="メイリオ" panose="020B0604030504040204" pitchFamily="50" charset="-128"/>
                </a:rPr>
                <a:t>Stream URL</a:t>
              </a:r>
              <a:r>
                <a:rPr kumimoji="1" lang="ja-JP" altLang="en-US" sz="700" dirty="0">
                  <a:latin typeface="メイリオ" panose="020B0604030504040204" pitchFamily="50" charset="-128"/>
                  <a:ea typeface="メイリオ" panose="020B0604030504040204" pitchFamily="50" charset="-128"/>
                </a:rPr>
                <a:t>］が発行されますので、［</a:t>
              </a:r>
              <a:r>
                <a:rPr kumimoji="1" lang="en-US" altLang="ja-JP" sz="700" dirty="0">
                  <a:latin typeface="メイリオ" panose="020B0604030504040204" pitchFamily="50" charset="-128"/>
                  <a:ea typeface="メイリオ" panose="020B0604030504040204" pitchFamily="50" charset="-128"/>
                </a:rPr>
                <a:t>Stream URL</a:t>
              </a:r>
              <a:r>
                <a:rPr kumimoji="1" lang="ja-JP" altLang="en-US" sz="700" dirty="0">
                  <a:latin typeface="メイリオ" panose="020B0604030504040204" pitchFamily="50" charset="-128"/>
                  <a:ea typeface="メイリオ" panose="020B0604030504040204" pitchFamily="50" charset="-128"/>
                </a:rPr>
                <a:t>］をコピーしてください。</a:t>
              </a:r>
              <a:endParaRPr kumimoji="1" lang="en-US" altLang="ja-JP" sz="700" dirty="0">
                <a:latin typeface="メイリオ" panose="020B0604030504040204" pitchFamily="50" charset="-128"/>
                <a:ea typeface="メイリオ" panose="020B0604030504040204" pitchFamily="50" charset="-128"/>
              </a:endParaRPr>
            </a:p>
            <a:p>
              <a:endParaRPr kumimoji="1" lang="en-US" altLang="ja-JP" sz="700" dirty="0">
                <a:latin typeface="メイリオ" panose="020B0604030504040204" pitchFamily="50" charset="-128"/>
                <a:ea typeface="メイリオ" panose="020B0604030504040204" pitchFamily="50" charset="-128"/>
              </a:endParaRPr>
            </a:p>
            <a:p>
              <a:r>
                <a:rPr kumimoji="1" lang="ja-JP" altLang="en-US" sz="700" b="1" dirty="0">
                  <a:latin typeface="メイリオ" panose="020B0604030504040204" pitchFamily="50" charset="-128"/>
                  <a:ea typeface="メイリオ" panose="020B0604030504040204" pitchFamily="50" charset="-128"/>
                </a:rPr>
                <a:t>補足</a:t>
              </a:r>
            </a:p>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Stream URL</a:t>
              </a:r>
              <a:r>
                <a:rPr kumimoji="1" lang="ja-JP" altLang="en-US" sz="700" dirty="0">
                  <a:latin typeface="メイリオ" panose="020B0604030504040204" pitchFamily="50" charset="-128"/>
                  <a:ea typeface="メイリオ" panose="020B0604030504040204" pitchFamily="50" charset="-128"/>
                </a:rPr>
                <a:t>］は、スマホアプリ「</a:t>
              </a:r>
              <a:r>
                <a:rPr kumimoji="1" lang="en-US" altLang="ja-JP" sz="700" dirty="0">
                  <a:latin typeface="メイリオ" panose="020B0604030504040204" pitchFamily="50" charset="-128"/>
                  <a:ea typeface="メイリオ" panose="020B0604030504040204" pitchFamily="50" charset="-128"/>
                </a:rPr>
                <a:t>SCORER Broadcaster</a:t>
              </a:r>
              <a:r>
                <a:rPr kumimoji="1" lang="ja-JP" altLang="en-US" sz="700" dirty="0">
                  <a:latin typeface="メイリオ" panose="020B0604030504040204" pitchFamily="50" charset="-128"/>
                  <a:ea typeface="メイリオ" panose="020B0604030504040204" pitchFamily="50" charset="-128"/>
                </a:rPr>
                <a:t>」で使用しますので、</a:t>
              </a:r>
              <a:r>
                <a:rPr kumimoji="1" lang="en-US" altLang="ja-JP" sz="700" dirty="0">
                  <a:latin typeface="メイリオ" panose="020B0604030504040204" pitchFamily="50" charset="-128"/>
                  <a:ea typeface="メイリオ" panose="020B0604030504040204" pitchFamily="50" charset="-128"/>
                </a:rPr>
                <a:t>PC</a:t>
              </a:r>
              <a:r>
                <a:rPr kumimoji="1" lang="ja-JP" altLang="en-US" sz="700" dirty="0">
                  <a:latin typeface="メイリオ" panose="020B0604030504040204" pitchFamily="50" charset="-128"/>
                  <a:ea typeface="メイリオ" panose="020B0604030504040204" pitchFamily="50" charset="-128"/>
                </a:rPr>
                <a:t>で操作してる場合はメールやチャットツールを利用してスマホへ共有すると、アプリ上で［</a:t>
              </a:r>
              <a:r>
                <a:rPr kumimoji="1" lang="en-US" altLang="ja-JP" sz="700" dirty="0">
                  <a:latin typeface="メイリオ" panose="020B0604030504040204" pitchFamily="50" charset="-128"/>
                  <a:ea typeface="メイリオ" panose="020B0604030504040204" pitchFamily="50" charset="-128"/>
                </a:rPr>
                <a:t>Stream URL</a:t>
              </a:r>
              <a:r>
                <a:rPr kumimoji="1" lang="ja-JP" altLang="en-US" sz="700" dirty="0">
                  <a:latin typeface="メイリオ" panose="020B0604030504040204" pitchFamily="50" charset="-128"/>
                  <a:ea typeface="メイリオ" panose="020B0604030504040204" pitchFamily="50" charset="-128"/>
                </a:rPr>
                <a:t>］の入力を簡単におこなうことができます。</a:t>
              </a:r>
              <a:endParaRPr kumimoji="1" lang="en-US" altLang="ja-JP" sz="700"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700CDE3D-7F01-4BD3-8D6C-BB122B66D7AE}"/>
                </a:ext>
              </a:extLst>
            </p:cNvPr>
            <p:cNvSpPr txBox="1"/>
            <p:nvPr/>
          </p:nvSpPr>
          <p:spPr>
            <a:xfrm>
              <a:off x="51113" y="576347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grpSp>
        <p:nvGrpSpPr>
          <p:cNvPr id="29" name="グループ化 28">
            <a:extLst>
              <a:ext uri="{FF2B5EF4-FFF2-40B4-BE49-F238E27FC236}">
                <a16:creationId xmlns:a16="http://schemas.microsoft.com/office/drawing/2014/main" id="{5FE84823-FDFB-42BB-B9D8-66C667FDEC52}"/>
              </a:ext>
            </a:extLst>
          </p:cNvPr>
          <p:cNvGrpSpPr/>
          <p:nvPr/>
        </p:nvGrpSpPr>
        <p:grpSpPr>
          <a:xfrm>
            <a:off x="3504682" y="1213798"/>
            <a:ext cx="3309145" cy="323165"/>
            <a:chOff x="3504682" y="1398205"/>
            <a:chExt cx="3309145" cy="323165"/>
          </a:xfrm>
        </p:grpSpPr>
        <p:sp>
          <p:nvSpPr>
            <p:cNvPr id="42" name="テキスト ボックス 41">
              <a:extLst>
                <a:ext uri="{FF2B5EF4-FFF2-40B4-BE49-F238E27FC236}">
                  <a16:creationId xmlns:a16="http://schemas.microsoft.com/office/drawing/2014/main" id="{19FAD919-CC0D-44D7-B0AF-933C6527A343}"/>
                </a:ext>
              </a:extLst>
            </p:cNvPr>
            <p:cNvSpPr txBox="1"/>
            <p:nvPr/>
          </p:nvSpPr>
          <p:spPr>
            <a:xfrm>
              <a:off x="3753827" y="1398205"/>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専用アプリ「</a:t>
              </a:r>
              <a:r>
                <a:rPr kumimoji="1" lang="en-US" altLang="ja-JP" sz="700" dirty="0">
                  <a:latin typeface="メイリオ" panose="020B0604030504040204" pitchFamily="50" charset="-128"/>
                  <a:ea typeface="メイリオ" panose="020B0604030504040204" pitchFamily="50" charset="-128"/>
                </a:rPr>
                <a:t>SCORER Broadcaster</a:t>
              </a:r>
              <a:r>
                <a:rPr kumimoji="1" lang="ja-JP" altLang="en-US" sz="700" dirty="0">
                  <a:latin typeface="メイリオ" panose="020B0604030504040204" pitchFamily="50" charset="-128"/>
                  <a:ea typeface="メイリオ" panose="020B0604030504040204" pitchFamily="50" charset="-128"/>
                </a:rPr>
                <a:t>」を起動し、［</a:t>
              </a:r>
              <a:r>
                <a:rPr kumimoji="1" lang="en-US" altLang="ja-JP" sz="700" dirty="0">
                  <a:latin typeface="メイリオ" panose="020B0604030504040204" pitchFamily="50" charset="-128"/>
                  <a:ea typeface="メイリオ" panose="020B0604030504040204" pitchFamily="50" charset="-128"/>
                </a:rPr>
                <a:t>SAVE RTMP URL</a:t>
              </a:r>
              <a:r>
                <a:rPr kumimoji="1" lang="ja-JP" altLang="en-US" sz="700" dirty="0">
                  <a:latin typeface="メイリオ" panose="020B0604030504040204" pitchFamily="50" charset="-128"/>
                  <a:ea typeface="メイリオ" panose="020B0604030504040204" pitchFamily="50" charset="-128"/>
                </a:rPr>
                <a:t>］をタップします。</a:t>
              </a:r>
              <a:endParaRPr kumimoji="1" lang="en-US" altLang="ja-JP" sz="700" dirty="0">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id="{648C04A4-1AB4-49C4-B244-49F90F137271}"/>
                </a:ext>
              </a:extLst>
            </p:cNvPr>
            <p:cNvSpPr txBox="1"/>
            <p:nvPr/>
          </p:nvSpPr>
          <p:spPr>
            <a:xfrm>
              <a:off x="3504682" y="1398205"/>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grpSp>
        <p:nvGrpSpPr>
          <p:cNvPr id="36" name="グループ化 35">
            <a:extLst>
              <a:ext uri="{FF2B5EF4-FFF2-40B4-BE49-F238E27FC236}">
                <a16:creationId xmlns:a16="http://schemas.microsoft.com/office/drawing/2014/main" id="{709D2531-8F09-44BC-9B47-C4C722DBE47D}"/>
              </a:ext>
            </a:extLst>
          </p:cNvPr>
          <p:cNvGrpSpPr/>
          <p:nvPr/>
        </p:nvGrpSpPr>
        <p:grpSpPr>
          <a:xfrm>
            <a:off x="3504682" y="3486118"/>
            <a:ext cx="3309145" cy="323165"/>
            <a:chOff x="3504682" y="3670525"/>
            <a:chExt cx="3309145" cy="323165"/>
          </a:xfrm>
        </p:grpSpPr>
        <p:sp>
          <p:nvSpPr>
            <p:cNvPr id="45" name="テキスト ボックス 44">
              <a:extLst>
                <a:ext uri="{FF2B5EF4-FFF2-40B4-BE49-F238E27FC236}">
                  <a16:creationId xmlns:a16="http://schemas.microsoft.com/office/drawing/2014/main" id="{7C7E21E0-3104-4043-81CB-8EFBC93A9746}"/>
                </a:ext>
              </a:extLst>
            </p:cNvPr>
            <p:cNvSpPr txBox="1"/>
            <p:nvPr/>
          </p:nvSpPr>
          <p:spPr>
            <a:xfrm>
              <a:off x="3753827" y="3670525"/>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Save RTMP URL</a:t>
              </a:r>
              <a:r>
                <a:rPr kumimoji="1" lang="ja-JP" altLang="en-US" sz="700" dirty="0">
                  <a:latin typeface="メイリオ" panose="020B0604030504040204" pitchFamily="50" charset="-128"/>
                  <a:ea typeface="メイリオ" panose="020B0604030504040204" pitchFamily="50" charset="-128"/>
                </a:rPr>
                <a:t>」入力欄が表示されますので、</a:t>
              </a:r>
              <a:r>
                <a:rPr kumimoji="1" lang="en-US" altLang="ja-JP" sz="700" dirty="0">
                  <a:latin typeface="メイリオ" panose="020B0604030504040204" pitchFamily="50" charset="-128"/>
                  <a:ea typeface="メイリオ" panose="020B0604030504040204" pitchFamily="50" charset="-128"/>
                </a:rPr>
                <a:t>3</a:t>
              </a:r>
              <a:r>
                <a:rPr kumimoji="1" lang="ja-JP" altLang="en-US" sz="700" dirty="0">
                  <a:latin typeface="メイリオ" panose="020B0604030504040204" pitchFamily="50" charset="-128"/>
                  <a:ea typeface="メイリオ" panose="020B0604030504040204" pitchFamily="50" charset="-128"/>
                </a:rPr>
                <a:t>）で取得した［</a:t>
              </a:r>
              <a:r>
                <a:rPr kumimoji="1" lang="en-US" altLang="ja-JP" sz="700" dirty="0">
                  <a:latin typeface="メイリオ" panose="020B0604030504040204" pitchFamily="50" charset="-128"/>
                  <a:ea typeface="メイリオ" panose="020B0604030504040204" pitchFamily="50" charset="-128"/>
                </a:rPr>
                <a:t>Stream URL</a:t>
              </a:r>
              <a:r>
                <a:rPr kumimoji="1" lang="ja-JP" altLang="en-US" sz="700" dirty="0">
                  <a:latin typeface="メイリオ" panose="020B0604030504040204" pitchFamily="50" charset="-128"/>
                  <a:ea typeface="メイリオ" panose="020B0604030504040204" pitchFamily="50" charset="-128"/>
                </a:rPr>
                <a:t>］を入力し［</a:t>
              </a:r>
              <a:r>
                <a:rPr kumimoji="1" lang="en-US" altLang="ja-JP" sz="700" dirty="0">
                  <a:latin typeface="メイリオ" panose="020B0604030504040204" pitchFamily="50" charset="-128"/>
                  <a:ea typeface="メイリオ" panose="020B0604030504040204" pitchFamily="50" charset="-128"/>
                </a:rPr>
                <a:t>Save</a:t>
              </a:r>
              <a:r>
                <a:rPr kumimoji="1" lang="ja-JP" altLang="en-US" sz="700" dirty="0">
                  <a:latin typeface="メイリオ" panose="020B0604030504040204" pitchFamily="50" charset="-128"/>
                  <a:ea typeface="メイリオ" panose="020B0604030504040204" pitchFamily="50" charset="-128"/>
                </a:rPr>
                <a:t>］をタップします。</a:t>
              </a:r>
              <a:endParaRPr kumimoji="1" lang="en-US" altLang="ja-JP" sz="700"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DBDD8B50-53ED-4502-AA20-7D97AF39EFC3}"/>
                </a:ext>
              </a:extLst>
            </p:cNvPr>
            <p:cNvSpPr txBox="1"/>
            <p:nvPr/>
          </p:nvSpPr>
          <p:spPr>
            <a:xfrm>
              <a:off x="3504682" y="3670525"/>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5</a:t>
              </a:r>
              <a:r>
                <a:rPr kumimoji="1" lang="ja-JP" altLang="en-US" sz="750" dirty="0">
                  <a:latin typeface="メイリオ" panose="020B0604030504040204" pitchFamily="50" charset="-128"/>
                  <a:ea typeface="メイリオ" panose="020B0604030504040204" pitchFamily="50" charset="-128"/>
                </a:rPr>
                <a:t>）</a:t>
              </a:r>
            </a:p>
          </p:txBody>
        </p:sp>
      </p:grpSp>
      <p:grpSp>
        <p:nvGrpSpPr>
          <p:cNvPr id="37" name="グループ化 36">
            <a:extLst>
              <a:ext uri="{FF2B5EF4-FFF2-40B4-BE49-F238E27FC236}">
                <a16:creationId xmlns:a16="http://schemas.microsoft.com/office/drawing/2014/main" id="{56B0C525-8FB6-4ED5-999A-9A00882B1856}"/>
              </a:ext>
            </a:extLst>
          </p:cNvPr>
          <p:cNvGrpSpPr/>
          <p:nvPr/>
        </p:nvGrpSpPr>
        <p:grpSpPr>
          <a:xfrm>
            <a:off x="3504682" y="5798634"/>
            <a:ext cx="3309145" cy="323165"/>
            <a:chOff x="3504682" y="5983041"/>
            <a:chExt cx="3309145" cy="323165"/>
          </a:xfrm>
        </p:grpSpPr>
        <p:sp>
          <p:nvSpPr>
            <p:cNvPr id="46" name="テキスト ボックス 45">
              <a:extLst>
                <a:ext uri="{FF2B5EF4-FFF2-40B4-BE49-F238E27FC236}">
                  <a16:creationId xmlns:a16="http://schemas.microsoft.com/office/drawing/2014/main" id="{0D9CDA86-064F-4B0E-B321-81FB9C8B110C}"/>
                </a:ext>
              </a:extLst>
            </p:cNvPr>
            <p:cNvSpPr txBox="1"/>
            <p:nvPr/>
          </p:nvSpPr>
          <p:spPr>
            <a:xfrm>
              <a:off x="3753827" y="5983041"/>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自動で</a:t>
              </a:r>
              <a:r>
                <a:rPr kumimoji="1" lang="en-US" altLang="ja-JP" sz="700" dirty="0">
                  <a:latin typeface="メイリオ" panose="020B0604030504040204" pitchFamily="50" charset="-128"/>
                  <a:ea typeface="メイリオ" panose="020B0604030504040204" pitchFamily="50" charset="-128"/>
                </a:rPr>
                <a:t>TOP</a:t>
              </a:r>
              <a:r>
                <a:rPr kumimoji="1" lang="ja-JP" altLang="en-US" sz="700" dirty="0">
                  <a:latin typeface="メイリオ" panose="020B0604030504040204" pitchFamily="50" charset="-128"/>
                  <a:ea typeface="メイリオ" panose="020B0604030504040204" pitchFamily="50" charset="-128"/>
                </a:rPr>
                <a:t>画面に戻りますので、［</a:t>
              </a:r>
              <a:r>
                <a:rPr kumimoji="1" lang="en-US" altLang="ja-JP" sz="700" dirty="0">
                  <a:latin typeface="メイリオ" panose="020B0604030504040204" pitchFamily="50" charset="-128"/>
                  <a:ea typeface="メイリオ" panose="020B0604030504040204" pitchFamily="50" charset="-128"/>
                </a:rPr>
                <a:t>BROADCAST LIVE VIDEO</a:t>
              </a:r>
              <a:r>
                <a:rPr kumimoji="1" lang="ja-JP" altLang="en-US" sz="700" dirty="0">
                  <a:latin typeface="メイリオ" panose="020B0604030504040204" pitchFamily="50" charset="-128"/>
                  <a:ea typeface="メイリオ" panose="020B0604030504040204" pitchFamily="50" charset="-128"/>
                </a:rPr>
                <a:t>］をタップします。</a:t>
              </a:r>
            </a:p>
          </p:txBody>
        </p:sp>
        <p:sp>
          <p:nvSpPr>
            <p:cNvPr id="63" name="テキスト ボックス 62">
              <a:extLst>
                <a:ext uri="{FF2B5EF4-FFF2-40B4-BE49-F238E27FC236}">
                  <a16:creationId xmlns:a16="http://schemas.microsoft.com/office/drawing/2014/main" id="{F56BDD4B-3951-47E7-83AD-A84FA3B27401}"/>
                </a:ext>
              </a:extLst>
            </p:cNvPr>
            <p:cNvSpPr txBox="1"/>
            <p:nvPr/>
          </p:nvSpPr>
          <p:spPr>
            <a:xfrm>
              <a:off x="3504682" y="598304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6</a:t>
              </a:r>
              <a:r>
                <a:rPr kumimoji="1" lang="ja-JP" altLang="en-US" sz="750" dirty="0">
                  <a:latin typeface="メイリオ" panose="020B0604030504040204" pitchFamily="50" charset="-128"/>
                  <a:ea typeface="メイリオ" panose="020B0604030504040204" pitchFamily="50" charset="-128"/>
                </a:rPr>
                <a:t>）</a:t>
              </a:r>
            </a:p>
          </p:txBody>
        </p:sp>
      </p:grpSp>
      <p:cxnSp>
        <p:nvCxnSpPr>
          <p:cNvPr id="64" name="直線コネクタ 63">
            <a:extLst>
              <a:ext uri="{FF2B5EF4-FFF2-40B4-BE49-F238E27FC236}">
                <a16:creationId xmlns:a16="http://schemas.microsoft.com/office/drawing/2014/main" id="{E8FA4D6E-1E32-4C14-B801-CA4D5F73FD0E}"/>
              </a:ext>
            </a:extLst>
          </p:cNvPr>
          <p:cNvCxnSpPr>
            <a:cxnSpLocks/>
          </p:cNvCxnSpPr>
          <p:nvPr/>
        </p:nvCxnSpPr>
        <p:spPr>
          <a:xfrm>
            <a:off x="3429000" y="1213797"/>
            <a:ext cx="0" cy="7340110"/>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スライド番号プレースホルダー 27">
            <a:extLst>
              <a:ext uri="{FF2B5EF4-FFF2-40B4-BE49-F238E27FC236}">
                <a16:creationId xmlns:a16="http://schemas.microsoft.com/office/drawing/2014/main" id="{8AFBAD6F-2C3A-4A1E-B474-28B6EF2DC6E0}"/>
              </a:ext>
            </a:extLst>
          </p:cNvPr>
          <p:cNvSpPr>
            <a:spLocks noGrp="1"/>
          </p:cNvSpPr>
          <p:nvPr>
            <p:ph type="sldNum" sz="quarter" idx="12"/>
          </p:nvPr>
        </p:nvSpPr>
        <p:spPr/>
        <p:txBody>
          <a:bodyPr/>
          <a:lstStyle/>
          <a:p>
            <a:fld id="{32417881-2642-43CC-8AAB-020A42633114}" type="slidenum">
              <a:rPr kumimoji="1" lang="ja-JP" altLang="en-US" smtClean="0"/>
              <a:t>13</a:t>
            </a:fld>
            <a:endParaRPr kumimoji="1" lang="ja-JP" altLang="en-US"/>
          </a:p>
        </p:txBody>
      </p:sp>
      <p:grpSp>
        <p:nvGrpSpPr>
          <p:cNvPr id="5" name="グループ化 4">
            <a:extLst>
              <a:ext uri="{FF2B5EF4-FFF2-40B4-BE49-F238E27FC236}">
                <a16:creationId xmlns:a16="http://schemas.microsoft.com/office/drawing/2014/main" id="{6D6F9396-5144-47AE-8C55-8E40258F5FF1}"/>
              </a:ext>
            </a:extLst>
          </p:cNvPr>
          <p:cNvGrpSpPr/>
          <p:nvPr/>
        </p:nvGrpSpPr>
        <p:grpSpPr>
          <a:xfrm>
            <a:off x="51113" y="1213797"/>
            <a:ext cx="3306481" cy="863785"/>
            <a:chOff x="51113" y="1398204"/>
            <a:chExt cx="3306481" cy="863785"/>
          </a:xfrm>
        </p:grpSpPr>
        <p:grpSp>
          <p:nvGrpSpPr>
            <p:cNvPr id="39" name="グループ化 38">
              <a:extLst>
                <a:ext uri="{FF2B5EF4-FFF2-40B4-BE49-F238E27FC236}">
                  <a16:creationId xmlns:a16="http://schemas.microsoft.com/office/drawing/2014/main" id="{BE8034FE-642C-4986-A410-7DE5A5AB4C46}"/>
                </a:ext>
              </a:extLst>
            </p:cNvPr>
            <p:cNvGrpSpPr/>
            <p:nvPr/>
          </p:nvGrpSpPr>
          <p:grpSpPr>
            <a:xfrm>
              <a:off x="51113" y="1398204"/>
              <a:ext cx="3306481" cy="365209"/>
              <a:chOff x="51113" y="1398204"/>
              <a:chExt cx="3306481" cy="365209"/>
            </a:xfrm>
          </p:grpSpPr>
          <p:sp>
            <p:nvSpPr>
              <p:cNvPr id="9" name="テキスト ボックス 8">
                <a:extLst>
                  <a:ext uri="{FF2B5EF4-FFF2-40B4-BE49-F238E27FC236}">
                    <a16:creationId xmlns:a16="http://schemas.microsoft.com/office/drawing/2014/main" id="{01A87F7F-A376-4F1E-987A-DF18D821D5B7}"/>
                  </a:ext>
                </a:extLst>
              </p:cNvPr>
              <p:cNvSpPr txBox="1"/>
              <p:nvPr/>
            </p:nvSpPr>
            <p:spPr>
              <a:xfrm>
                <a:off x="297594" y="1398205"/>
                <a:ext cx="3060000" cy="365208"/>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」へ会員登録をおこないます。既に会員登録済の場合はログインをおこないます。</a:t>
                </a:r>
              </a:p>
              <a:p>
                <a:pPr marL="108000" indent="-108000">
                  <a:buFont typeface="メイリオ" panose="020B0604030504040204" pitchFamily="50" charset="-128"/>
                  <a:buChar char="※"/>
                </a:pPr>
                <a:r>
                  <a:rPr kumimoji="1" lang="en-US" altLang="ja-JP" sz="600" dirty="0">
                    <a:latin typeface="メイリオ" panose="020B0604030504040204" pitchFamily="50" charset="-128"/>
                    <a:ea typeface="メイリオ" panose="020B0604030504040204" pitchFamily="50" charset="-128"/>
                  </a:rPr>
                  <a:t>SCORER Cloud</a:t>
                </a:r>
                <a:r>
                  <a:rPr kumimoji="1" lang="ja-JP" altLang="en-US" sz="600" dirty="0">
                    <a:latin typeface="メイリオ" panose="020B0604030504040204" pitchFamily="50" charset="-128"/>
                    <a:ea typeface="メイリオ" panose="020B0604030504040204" pitchFamily="50" charset="-128"/>
                  </a:rPr>
                  <a:t>は、スマホ </a:t>
                </a:r>
                <a:r>
                  <a:rPr kumimoji="1" lang="en-US" altLang="ja-JP" sz="600" dirty="0">
                    <a:latin typeface="メイリオ" panose="020B0604030504040204" pitchFamily="50" charset="-128"/>
                    <a:ea typeface="メイリオ" panose="020B0604030504040204" pitchFamily="50" charset="-128"/>
                  </a:rPr>
                  <a:t>/ PC</a:t>
                </a:r>
                <a:r>
                  <a:rPr kumimoji="1" lang="ja-JP" altLang="en-US" sz="600" dirty="0">
                    <a:latin typeface="メイリオ" panose="020B0604030504040204" pitchFamily="50" charset="-128"/>
                    <a:ea typeface="メイリオ" panose="020B0604030504040204" pitchFamily="50" charset="-128"/>
                  </a:rPr>
                  <a:t>のどちらからでも操作可能です。</a:t>
                </a:r>
                <a:endParaRPr kumimoji="1" lang="en-US" altLang="ja-JP" sz="700"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704765A5-4DC8-4988-9E25-084691CF37EF}"/>
                  </a:ext>
                </a:extLst>
              </p:cNvPr>
              <p:cNvSpPr txBox="1"/>
              <p:nvPr/>
            </p:nvSpPr>
            <p:spPr>
              <a:xfrm>
                <a:off x="51113" y="139820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4" name="グループ化 3">
              <a:extLst>
                <a:ext uri="{FF2B5EF4-FFF2-40B4-BE49-F238E27FC236}">
                  <a16:creationId xmlns:a16="http://schemas.microsoft.com/office/drawing/2014/main" id="{CBFA744E-A4ED-45A1-8EEB-588E59BD142D}"/>
                </a:ext>
              </a:extLst>
            </p:cNvPr>
            <p:cNvGrpSpPr/>
            <p:nvPr/>
          </p:nvGrpSpPr>
          <p:grpSpPr>
            <a:xfrm>
              <a:off x="355354" y="1793989"/>
              <a:ext cx="2844000" cy="468000"/>
              <a:chOff x="224791" y="1769079"/>
              <a:chExt cx="2844000" cy="468000"/>
            </a:xfrm>
          </p:grpSpPr>
          <p:sp>
            <p:nvSpPr>
              <p:cNvPr id="65" name="正方形/長方形 64">
                <a:extLst>
                  <a:ext uri="{FF2B5EF4-FFF2-40B4-BE49-F238E27FC236}">
                    <a16:creationId xmlns:a16="http://schemas.microsoft.com/office/drawing/2014/main" id="{CD911ADD-C61E-474F-980C-49963842899C}"/>
                  </a:ext>
                </a:extLst>
              </p:cNvPr>
              <p:cNvSpPr/>
              <p:nvPr/>
            </p:nvSpPr>
            <p:spPr>
              <a:xfrm>
                <a:off x="224791" y="1769079"/>
                <a:ext cx="2844000" cy="46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4BD0D085-CE41-4BCA-917F-115E93BE22D2}"/>
                  </a:ext>
                </a:extLst>
              </p:cNvPr>
              <p:cNvSpPr txBox="1"/>
              <p:nvPr/>
            </p:nvSpPr>
            <p:spPr>
              <a:xfrm>
                <a:off x="315609" y="1820475"/>
                <a:ext cx="2662365" cy="365208"/>
              </a:xfrm>
              <a:prstGeom prst="rect">
                <a:avLst/>
              </a:prstGeom>
              <a:noFill/>
            </p:spPr>
            <p:txBody>
              <a:bodyPr wrap="square" lIns="0" rIns="0" rtlCol="0">
                <a:noAutofit/>
              </a:bodyPr>
              <a:lstStyle/>
              <a:p>
                <a:r>
                  <a:rPr kumimoji="1" lang="ja-JP" altLang="en-US" sz="700" b="1" dirty="0">
                    <a:latin typeface="メイリオ" panose="020B0604030504040204" pitchFamily="50" charset="-128"/>
                    <a:ea typeface="メイリオ" panose="020B0604030504040204" pitchFamily="50" charset="-128"/>
                  </a:rPr>
                  <a:t>新規会員登録画面：</a:t>
                </a:r>
                <a:r>
                  <a:rPr kumimoji="1" lang="en-US" altLang="ja-JP" sz="700" dirty="0">
                    <a:latin typeface="メイリオ" panose="020B0604030504040204" pitchFamily="50" charset="-128"/>
                    <a:ea typeface="メイリオ" panose="020B0604030504040204" pitchFamily="50" charset="-128"/>
                  </a:rPr>
                  <a:t>https://signup.console.scorer.jp/register</a:t>
                </a:r>
              </a:p>
              <a:p>
                <a:pPr>
                  <a:spcBef>
                    <a:spcPts val="600"/>
                  </a:spcBef>
                </a:pPr>
                <a:r>
                  <a:rPr kumimoji="1" lang="ja-JP" altLang="en-US" sz="700" b="1" dirty="0">
                    <a:latin typeface="メイリオ" panose="020B0604030504040204" pitchFamily="50" charset="-128"/>
                    <a:ea typeface="メイリオ" panose="020B0604030504040204" pitchFamily="50" charset="-128"/>
                  </a:rPr>
                  <a:t>ログイン画面：</a:t>
                </a:r>
                <a:r>
                  <a:rPr kumimoji="1" lang="en-US" altLang="ja-JP" sz="700" dirty="0">
                    <a:latin typeface="メイリオ" panose="020B0604030504040204" pitchFamily="50" charset="-128"/>
                    <a:ea typeface="メイリオ" panose="020B0604030504040204" pitchFamily="50" charset="-128"/>
                  </a:rPr>
                  <a:t>https://console.scorer.jp/login</a:t>
                </a:r>
              </a:p>
            </p:txBody>
          </p:sp>
        </p:grpSp>
      </p:grpSp>
    </p:spTree>
    <p:extLst>
      <p:ext uri="{BB962C8B-B14F-4D97-AF65-F5344CB8AC3E}">
        <p14:creationId xmlns:p14="http://schemas.microsoft.com/office/powerpoint/2010/main" val="24742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ボックス 25">
            <a:extLst>
              <a:ext uri="{FF2B5EF4-FFF2-40B4-BE49-F238E27FC236}">
                <a16:creationId xmlns:a16="http://schemas.microsoft.com/office/drawing/2014/main" id="{841A2A01-575B-4108-BD2B-09CC19A50187}"/>
              </a:ext>
            </a:extLst>
          </p:cNvPr>
          <p:cNvSpPr txBox="1"/>
          <p:nvPr/>
        </p:nvSpPr>
        <p:spPr>
          <a:xfrm>
            <a:off x="3478688" y="118459"/>
            <a:ext cx="3348000" cy="261610"/>
          </a:xfrm>
          <a:prstGeom prst="rect">
            <a:avLst/>
          </a:prstGeom>
          <a:noFill/>
        </p:spPr>
        <p:txBody>
          <a:bodyPr wrap="square" rtlCol="0">
            <a:spAutoFit/>
          </a:bodyPr>
          <a:lstStyle/>
          <a:p>
            <a:pPr>
              <a:lnSpc>
                <a:spcPct val="150000"/>
              </a:lnSpc>
            </a:pPr>
            <a:r>
              <a:rPr lang="en-US" altLang="ja-JP" sz="800" b="1" dirty="0">
                <a:latin typeface="メイリオ" panose="020B0604030504040204" pitchFamily="50" charset="-128"/>
                <a:ea typeface="メイリオ" panose="020B0604030504040204" pitchFamily="50" charset="-128"/>
              </a:rPr>
              <a:t>SCORER Cloud</a:t>
            </a:r>
            <a:r>
              <a:rPr lang="ja-JP" altLang="en-US" sz="800" b="1" dirty="0">
                <a:latin typeface="メイリオ" panose="020B0604030504040204" pitchFamily="50" charset="-128"/>
                <a:ea typeface="メイリオ" panose="020B0604030504040204" pitchFamily="50" charset="-128"/>
              </a:rPr>
              <a:t>画面でストリーミング映像を確認する</a:t>
            </a:r>
            <a:endParaRPr kumimoji="1" lang="en-US" altLang="ja-JP" sz="750"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258C4489-0C19-40E0-A224-F4C829963E96}"/>
              </a:ext>
            </a:extLst>
          </p:cNvPr>
          <p:cNvSpPr txBox="1"/>
          <p:nvPr/>
        </p:nvSpPr>
        <p:spPr>
          <a:xfrm>
            <a:off x="3619645" y="4663574"/>
            <a:ext cx="3024000"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アルゴリズムの設定、解析データのダウンロードなど</a:t>
            </a:r>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の操作については、 </a:t>
            </a:r>
            <a:r>
              <a:rPr kumimoji="1" lang="en-US" altLang="ja-JP" sz="700" u="sng" dirty="0">
                <a:solidFill>
                  <a:srgbClr val="0070C0"/>
                </a:solidFill>
                <a:latin typeface="メイリオ" panose="020B0604030504040204" pitchFamily="50" charset="-128"/>
                <a:ea typeface="メイリオ" panose="020B0604030504040204" pitchFamily="50" charset="-128"/>
              </a:rPr>
              <a:t>SCORER Cloud</a:t>
            </a:r>
            <a:r>
              <a:rPr kumimoji="1" lang="ja-JP" altLang="en-US" sz="700" u="sng" dirty="0">
                <a:solidFill>
                  <a:srgbClr val="0070C0"/>
                </a:solidFill>
                <a:latin typeface="メイリオ" panose="020B0604030504040204" pitchFamily="50" charset="-128"/>
                <a:ea typeface="メイリオ" panose="020B0604030504040204" pitchFamily="50" charset="-128"/>
              </a:rPr>
              <a:t>の基本機能と操作</a:t>
            </a:r>
            <a:r>
              <a:rPr kumimoji="1" lang="ja-JP" altLang="en-US" sz="700" dirty="0">
                <a:solidFill>
                  <a:srgbClr val="0070C0"/>
                </a:solidFill>
                <a:latin typeface="メイリオ" panose="020B0604030504040204" pitchFamily="50" charset="-128"/>
                <a:ea typeface="メイリオ" panose="020B0604030504040204" pitchFamily="50" charset="-128"/>
              </a:rPr>
              <a:t>（本資料</a:t>
            </a:r>
            <a:r>
              <a:rPr kumimoji="1" lang="en-US" altLang="ja-JP" sz="700" dirty="0">
                <a:solidFill>
                  <a:srgbClr val="0070C0"/>
                </a:solidFill>
                <a:latin typeface="メイリオ" panose="020B0604030504040204" pitchFamily="50" charset="-128"/>
                <a:ea typeface="メイリオ" panose="020B0604030504040204" pitchFamily="50" charset="-128"/>
              </a:rPr>
              <a:t>p16</a:t>
            </a:r>
            <a:r>
              <a:rPr kumimoji="1" lang="ja-JP" altLang="en-US" sz="700" dirty="0">
                <a:solidFill>
                  <a:srgbClr val="0070C0"/>
                </a:solidFill>
                <a:latin typeface="メイリオ" panose="020B0604030504040204" pitchFamily="50" charset="-128"/>
                <a:ea typeface="メイリオ" panose="020B0604030504040204" pitchFamily="50" charset="-128"/>
              </a:rPr>
              <a:t>） </a:t>
            </a:r>
            <a:r>
              <a:rPr kumimoji="1" lang="ja-JP" altLang="en-US" sz="700" dirty="0">
                <a:latin typeface="メイリオ" panose="020B0604030504040204" pitchFamily="50" charset="-128"/>
                <a:ea typeface="メイリオ" panose="020B0604030504040204" pitchFamily="50" charset="-128"/>
              </a:rPr>
              <a:t>をご覧ください。</a:t>
            </a:r>
          </a:p>
        </p:txBody>
      </p:sp>
      <p:grpSp>
        <p:nvGrpSpPr>
          <p:cNvPr id="4" name="グループ化 3">
            <a:extLst>
              <a:ext uri="{FF2B5EF4-FFF2-40B4-BE49-F238E27FC236}">
                <a16:creationId xmlns:a16="http://schemas.microsoft.com/office/drawing/2014/main" id="{B5F8546C-BEBE-4F20-AAF7-321D25494DA5}"/>
              </a:ext>
            </a:extLst>
          </p:cNvPr>
          <p:cNvGrpSpPr/>
          <p:nvPr/>
        </p:nvGrpSpPr>
        <p:grpSpPr>
          <a:xfrm>
            <a:off x="528659" y="548610"/>
            <a:ext cx="936000" cy="1664000"/>
            <a:chOff x="338578" y="652738"/>
            <a:chExt cx="936000" cy="1664000"/>
          </a:xfrm>
        </p:grpSpPr>
        <p:grpSp>
          <p:nvGrpSpPr>
            <p:cNvPr id="10" name="グループ化 9">
              <a:extLst>
                <a:ext uri="{FF2B5EF4-FFF2-40B4-BE49-F238E27FC236}">
                  <a16:creationId xmlns:a16="http://schemas.microsoft.com/office/drawing/2014/main" id="{CB649AD6-2639-4453-8B46-DF7FBCF6609E}"/>
                </a:ext>
              </a:extLst>
            </p:cNvPr>
            <p:cNvGrpSpPr/>
            <p:nvPr/>
          </p:nvGrpSpPr>
          <p:grpSpPr>
            <a:xfrm>
              <a:off x="338578" y="652738"/>
              <a:ext cx="936000" cy="1664000"/>
              <a:chOff x="5729091" y="6841176"/>
              <a:chExt cx="936000" cy="1664000"/>
            </a:xfrm>
          </p:grpSpPr>
          <p:pic>
            <p:nvPicPr>
              <p:cNvPr id="7" name="図 6">
                <a:extLst>
                  <a:ext uri="{FF2B5EF4-FFF2-40B4-BE49-F238E27FC236}">
                    <a16:creationId xmlns:a16="http://schemas.microsoft.com/office/drawing/2014/main" id="{F4F417F8-F4AF-46ED-A9A5-590A25A2D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91" y="6841176"/>
                <a:ext cx="936000" cy="1664000"/>
              </a:xfrm>
              <a:prstGeom prst="rect">
                <a:avLst/>
              </a:prstGeom>
            </p:spPr>
          </p:pic>
          <p:sp>
            <p:nvSpPr>
              <p:cNvPr id="61" name="正方形/長方形 60">
                <a:extLst>
                  <a:ext uri="{FF2B5EF4-FFF2-40B4-BE49-F238E27FC236}">
                    <a16:creationId xmlns:a16="http://schemas.microsoft.com/office/drawing/2014/main" id="{44F64751-7D9A-4118-B824-5F8B40A0D427}"/>
                  </a:ext>
                </a:extLst>
              </p:cNvPr>
              <p:cNvSpPr/>
              <p:nvPr/>
            </p:nvSpPr>
            <p:spPr>
              <a:xfrm>
                <a:off x="5762651" y="7153498"/>
                <a:ext cx="868881" cy="323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2" name="正方形/長方形 61">
              <a:extLst>
                <a:ext uri="{FF2B5EF4-FFF2-40B4-BE49-F238E27FC236}">
                  <a16:creationId xmlns:a16="http://schemas.microsoft.com/office/drawing/2014/main" id="{7A401932-3F4F-41E7-A388-23552B262008}"/>
                </a:ext>
              </a:extLst>
            </p:cNvPr>
            <p:cNvSpPr/>
            <p:nvPr/>
          </p:nvSpPr>
          <p:spPr>
            <a:xfrm>
              <a:off x="1035641" y="1862383"/>
              <a:ext cx="130152" cy="96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D69E33C1-5B23-4F99-B352-50FB3AD86BAA}"/>
                </a:ext>
              </a:extLst>
            </p:cNvPr>
            <p:cNvCxnSpPr>
              <a:cxnSpLocks/>
              <a:endCxn id="62" idx="0"/>
            </p:cNvCxnSpPr>
            <p:nvPr/>
          </p:nvCxnSpPr>
          <p:spPr>
            <a:xfrm>
              <a:off x="1100717" y="1288225"/>
              <a:ext cx="0" cy="574158"/>
            </a:xfrm>
            <a:prstGeom prst="straightConnector1">
              <a:avLst/>
            </a:prstGeom>
            <a:ln w="127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25DCCBAE-3781-46B6-88A9-2CC2E6C853C4}"/>
              </a:ext>
            </a:extLst>
          </p:cNvPr>
          <p:cNvGrpSpPr/>
          <p:nvPr/>
        </p:nvGrpSpPr>
        <p:grpSpPr>
          <a:xfrm>
            <a:off x="376949" y="3167193"/>
            <a:ext cx="1076152" cy="1664000"/>
            <a:chOff x="231986" y="3352800"/>
            <a:chExt cx="1076152" cy="1664000"/>
          </a:xfrm>
        </p:grpSpPr>
        <p:grpSp>
          <p:nvGrpSpPr>
            <p:cNvPr id="66" name="グループ化 65">
              <a:extLst>
                <a:ext uri="{FF2B5EF4-FFF2-40B4-BE49-F238E27FC236}">
                  <a16:creationId xmlns:a16="http://schemas.microsoft.com/office/drawing/2014/main" id="{80DBAD3B-E7C4-475D-BADB-61464AB372E3}"/>
                </a:ext>
              </a:extLst>
            </p:cNvPr>
            <p:cNvGrpSpPr/>
            <p:nvPr/>
          </p:nvGrpSpPr>
          <p:grpSpPr>
            <a:xfrm>
              <a:off x="372138" y="3352800"/>
              <a:ext cx="936000" cy="1664000"/>
              <a:chOff x="7292444" y="7422640"/>
              <a:chExt cx="936000" cy="1664000"/>
            </a:xfrm>
          </p:grpSpPr>
          <p:pic>
            <p:nvPicPr>
              <p:cNvPr id="43" name="図 42">
                <a:extLst>
                  <a:ext uri="{FF2B5EF4-FFF2-40B4-BE49-F238E27FC236}">
                    <a16:creationId xmlns:a16="http://schemas.microsoft.com/office/drawing/2014/main" id="{3C383EBF-EEB8-482C-9E93-0FD3CDEEE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444" y="7422640"/>
                <a:ext cx="936000" cy="1664000"/>
              </a:xfrm>
              <a:prstGeom prst="rect">
                <a:avLst/>
              </a:prstGeom>
            </p:spPr>
          </p:pic>
          <p:sp>
            <p:nvSpPr>
              <p:cNvPr id="65" name="正方形/長方形 64">
                <a:extLst>
                  <a:ext uri="{FF2B5EF4-FFF2-40B4-BE49-F238E27FC236}">
                    <a16:creationId xmlns:a16="http://schemas.microsoft.com/office/drawing/2014/main" id="{6012A025-30C5-4D47-9BF0-B27E34529F61}"/>
                  </a:ext>
                </a:extLst>
              </p:cNvPr>
              <p:cNvSpPr/>
              <p:nvPr/>
            </p:nvSpPr>
            <p:spPr>
              <a:xfrm>
                <a:off x="7511447" y="8756021"/>
                <a:ext cx="498020" cy="155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EF3FC905-F40B-4C51-940B-450052CE13B8}"/>
                </a:ext>
              </a:extLst>
            </p:cNvPr>
            <p:cNvSpPr txBox="1"/>
            <p:nvPr/>
          </p:nvSpPr>
          <p:spPr>
            <a:xfrm>
              <a:off x="231986" y="3355321"/>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3841261-4FF9-43F8-B020-6BF716F56515}"/>
              </a:ext>
            </a:extLst>
          </p:cNvPr>
          <p:cNvGrpSpPr/>
          <p:nvPr/>
        </p:nvGrpSpPr>
        <p:grpSpPr>
          <a:xfrm>
            <a:off x="1925218" y="3149157"/>
            <a:ext cx="1079707" cy="1682036"/>
            <a:chOff x="1780255" y="3334764"/>
            <a:chExt cx="1079707" cy="1682036"/>
          </a:xfrm>
        </p:grpSpPr>
        <p:grpSp>
          <p:nvGrpSpPr>
            <p:cNvPr id="69" name="グループ化 68">
              <a:extLst>
                <a:ext uri="{FF2B5EF4-FFF2-40B4-BE49-F238E27FC236}">
                  <a16:creationId xmlns:a16="http://schemas.microsoft.com/office/drawing/2014/main" id="{176E1B6A-D5CB-4052-A543-0EC4043E878E}"/>
                </a:ext>
              </a:extLst>
            </p:cNvPr>
            <p:cNvGrpSpPr/>
            <p:nvPr/>
          </p:nvGrpSpPr>
          <p:grpSpPr>
            <a:xfrm>
              <a:off x="1923962" y="3334764"/>
              <a:ext cx="936000" cy="1682036"/>
              <a:chOff x="8844268" y="8072256"/>
              <a:chExt cx="936000" cy="1682036"/>
            </a:xfrm>
          </p:grpSpPr>
          <p:pic>
            <p:nvPicPr>
              <p:cNvPr id="64" name="図 63">
                <a:extLst>
                  <a:ext uri="{FF2B5EF4-FFF2-40B4-BE49-F238E27FC236}">
                    <a16:creationId xmlns:a16="http://schemas.microsoft.com/office/drawing/2014/main" id="{BF9C7BEE-5D2C-4016-9634-FDC04ACED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268" y="8090292"/>
                <a:ext cx="936000" cy="1664000"/>
              </a:xfrm>
              <a:prstGeom prst="rect">
                <a:avLst/>
              </a:prstGeom>
            </p:spPr>
          </p:pic>
          <p:sp>
            <p:nvSpPr>
              <p:cNvPr id="67" name="正方形/長方形 66">
                <a:extLst>
                  <a:ext uri="{FF2B5EF4-FFF2-40B4-BE49-F238E27FC236}">
                    <a16:creationId xmlns:a16="http://schemas.microsoft.com/office/drawing/2014/main" id="{328E877A-8360-424F-9D1B-679574059D0A}"/>
                  </a:ext>
                </a:extLst>
              </p:cNvPr>
              <p:cNvSpPr/>
              <p:nvPr/>
            </p:nvSpPr>
            <p:spPr>
              <a:xfrm>
                <a:off x="9148595" y="9428413"/>
                <a:ext cx="312458" cy="155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9F7AEBC-4E31-4C8C-91A8-930B0DEF719E}"/>
                  </a:ext>
                </a:extLst>
              </p:cNvPr>
              <p:cNvSpPr/>
              <p:nvPr/>
            </p:nvSpPr>
            <p:spPr>
              <a:xfrm>
                <a:off x="9461053" y="8072256"/>
                <a:ext cx="312458" cy="155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テキスト ボックス 70">
              <a:extLst>
                <a:ext uri="{FF2B5EF4-FFF2-40B4-BE49-F238E27FC236}">
                  <a16:creationId xmlns:a16="http://schemas.microsoft.com/office/drawing/2014/main" id="{A57AA1FE-C05C-4CD0-B9F2-3B8098EB863C}"/>
                </a:ext>
              </a:extLst>
            </p:cNvPr>
            <p:cNvSpPr txBox="1"/>
            <p:nvPr/>
          </p:nvSpPr>
          <p:spPr>
            <a:xfrm>
              <a:off x="1780255" y="3355321"/>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81" name="グループ化 80">
            <a:extLst>
              <a:ext uri="{FF2B5EF4-FFF2-40B4-BE49-F238E27FC236}">
                <a16:creationId xmlns:a16="http://schemas.microsoft.com/office/drawing/2014/main" id="{37C19508-1C76-40C1-B112-C4D6B87A0EBA}"/>
              </a:ext>
            </a:extLst>
          </p:cNvPr>
          <p:cNvGrpSpPr/>
          <p:nvPr/>
        </p:nvGrpSpPr>
        <p:grpSpPr>
          <a:xfrm>
            <a:off x="528659" y="5782932"/>
            <a:ext cx="2520000" cy="1486335"/>
            <a:chOff x="3872990" y="3329559"/>
            <a:chExt cx="2520000" cy="1486335"/>
          </a:xfrm>
        </p:grpSpPr>
        <p:grpSp>
          <p:nvGrpSpPr>
            <p:cNvPr id="57" name="グループ化 56">
              <a:extLst>
                <a:ext uri="{FF2B5EF4-FFF2-40B4-BE49-F238E27FC236}">
                  <a16:creationId xmlns:a16="http://schemas.microsoft.com/office/drawing/2014/main" id="{48E9C590-342F-4BC2-9054-E9107B414D25}"/>
                </a:ext>
              </a:extLst>
            </p:cNvPr>
            <p:cNvGrpSpPr/>
            <p:nvPr/>
          </p:nvGrpSpPr>
          <p:grpSpPr>
            <a:xfrm>
              <a:off x="3872990" y="3506789"/>
              <a:ext cx="2520000" cy="1309105"/>
              <a:chOff x="3897430" y="4596079"/>
              <a:chExt cx="2520000" cy="1309105"/>
            </a:xfrm>
          </p:grpSpPr>
          <p:pic>
            <p:nvPicPr>
              <p:cNvPr id="39" name="図 38">
                <a:extLst>
                  <a:ext uri="{FF2B5EF4-FFF2-40B4-BE49-F238E27FC236}">
                    <a16:creationId xmlns:a16="http://schemas.microsoft.com/office/drawing/2014/main" id="{8B722B31-9AF7-4AD4-96BF-7D5E2BDF4767}"/>
                  </a:ext>
                </a:extLst>
              </p:cNvPr>
              <p:cNvPicPr>
                <a:picLocks noChangeAspect="1"/>
              </p:cNvPicPr>
              <p:nvPr/>
            </p:nvPicPr>
            <p:blipFill rotWithShape="1">
              <a:blip r:embed="rId6">
                <a:extLst>
                  <a:ext uri="{28A0092B-C50C-407E-A947-70E740481C1C}">
                    <a14:useLocalDpi xmlns:a14="http://schemas.microsoft.com/office/drawing/2010/main" val="0"/>
                  </a:ext>
                </a:extLst>
              </a:blip>
              <a:srcRect b="30153"/>
              <a:stretch/>
            </p:blipFill>
            <p:spPr>
              <a:xfrm>
                <a:off x="3897430" y="4596079"/>
                <a:ext cx="2520000" cy="1309105"/>
              </a:xfrm>
              <a:prstGeom prst="rect">
                <a:avLst/>
              </a:prstGeom>
              <a:ln w="3175">
                <a:solidFill>
                  <a:schemeClr val="bg1">
                    <a:lumMod val="75000"/>
                  </a:schemeClr>
                </a:solidFill>
              </a:ln>
            </p:spPr>
          </p:pic>
          <p:sp>
            <p:nvSpPr>
              <p:cNvPr id="72" name="正方形/長方形 71">
                <a:extLst>
                  <a:ext uri="{FF2B5EF4-FFF2-40B4-BE49-F238E27FC236}">
                    <a16:creationId xmlns:a16="http://schemas.microsoft.com/office/drawing/2014/main" id="{E689988C-1363-4397-A78D-6486BD40D85B}"/>
                  </a:ext>
                </a:extLst>
              </p:cNvPr>
              <p:cNvSpPr/>
              <p:nvPr/>
            </p:nvSpPr>
            <p:spPr>
              <a:xfrm>
                <a:off x="3898890" y="4984552"/>
                <a:ext cx="647701" cy="586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7" name="テキスト ボックス 76">
              <a:extLst>
                <a:ext uri="{FF2B5EF4-FFF2-40B4-BE49-F238E27FC236}">
                  <a16:creationId xmlns:a16="http://schemas.microsoft.com/office/drawing/2014/main" id="{C8B3B6B6-C887-4F29-AC6B-0987FAD5746B}"/>
                </a:ext>
              </a:extLst>
            </p:cNvPr>
            <p:cNvSpPr txBox="1"/>
            <p:nvPr/>
          </p:nvSpPr>
          <p:spPr>
            <a:xfrm>
              <a:off x="3872990" y="3329559"/>
              <a:ext cx="1599197" cy="156665"/>
            </a:xfrm>
            <a:prstGeom prst="rect">
              <a:avLst/>
            </a:prstGeom>
            <a:noFill/>
          </p:spPr>
          <p:txBody>
            <a:bodyPr wrap="square" lIns="0" rtlCol="0">
              <a:noAutofit/>
            </a:bodyPr>
            <a:lstStyle/>
            <a:p>
              <a:r>
                <a:rPr kumimoji="1" lang="ja-JP" altLang="en-US" sz="700" dirty="0">
                  <a:solidFill>
                    <a:srgbClr val="FF0000"/>
                  </a:solidFill>
                  <a:latin typeface="メイリオ" panose="020B0604030504040204" pitchFamily="50" charset="-128"/>
                  <a:ea typeface="メイリオ" panose="020B0604030504040204" pitchFamily="50" charset="-128"/>
                </a:rPr>
                <a:t>映像データ取り込み設定完了後</a:t>
              </a:r>
              <a:endParaRPr kumimoji="1" lang="en-US" altLang="ja-JP" sz="700" dirty="0">
                <a:solidFill>
                  <a:srgbClr val="FF0000"/>
                </a:solidFill>
                <a:latin typeface="メイリオ" panose="020B0604030504040204" pitchFamily="50" charset="-128"/>
                <a:ea typeface="メイリオ" panose="020B0604030504040204" pitchFamily="50" charset="-128"/>
              </a:endParaRPr>
            </a:p>
          </p:txBody>
        </p:sp>
      </p:grpSp>
      <p:grpSp>
        <p:nvGrpSpPr>
          <p:cNvPr id="3" name="グループ化 2">
            <a:extLst>
              <a:ext uri="{FF2B5EF4-FFF2-40B4-BE49-F238E27FC236}">
                <a16:creationId xmlns:a16="http://schemas.microsoft.com/office/drawing/2014/main" id="{77DD7FB0-4287-408D-8B82-F7C68DD26795}"/>
              </a:ext>
            </a:extLst>
          </p:cNvPr>
          <p:cNvGrpSpPr/>
          <p:nvPr/>
        </p:nvGrpSpPr>
        <p:grpSpPr>
          <a:xfrm>
            <a:off x="3966383" y="2864572"/>
            <a:ext cx="2102297" cy="1563570"/>
            <a:chOff x="3977534" y="6833075"/>
            <a:chExt cx="2102297" cy="1563570"/>
          </a:xfrm>
        </p:grpSpPr>
        <p:pic>
          <p:nvPicPr>
            <p:cNvPr id="84" name="図 83">
              <a:extLst>
                <a:ext uri="{FF2B5EF4-FFF2-40B4-BE49-F238E27FC236}">
                  <a16:creationId xmlns:a16="http://schemas.microsoft.com/office/drawing/2014/main" id="{91D9D562-07C6-4543-BDB4-02B12F25A3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534" y="6833075"/>
              <a:ext cx="2102297" cy="1563570"/>
            </a:xfrm>
            <a:prstGeom prst="rect">
              <a:avLst/>
            </a:prstGeom>
            <a:ln w="3175">
              <a:solidFill>
                <a:schemeClr val="bg1">
                  <a:lumMod val="75000"/>
                </a:schemeClr>
              </a:solidFill>
            </a:ln>
          </p:spPr>
        </p:pic>
        <p:sp>
          <p:nvSpPr>
            <p:cNvPr id="98" name="正方形/長方形 97">
              <a:extLst>
                <a:ext uri="{FF2B5EF4-FFF2-40B4-BE49-F238E27FC236}">
                  <a16:creationId xmlns:a16="http://schemas.microsoft.com/office/drawing/2014/main" id="{21AEAE66-C4A6-492E-A647-41F679703634}"/>
                </a:ext>
              </a:extLst>
            </p:cNvPr>
            <p:cNvSpPr/>
            <p:nvPr/>
          </p:nvSpPr>
          <p:spPr>
            <a:xfrm>
              <a:off x="4200092" y="6960256"/>
              <a:ext cx="1646384" cy="1313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テキスト ボックス 44">
            <a:extLst>
              <a:ext uri="{FF2B5EF4-FFF2-40B4-BE49-F238E27FC236}">
                <a16:creationId xmlns:a16="http://schemas.microsoft.com/office/drawing/2014/main" id="{BA85D870-5FFA-4FA9-B6E8-5A17C442DF3D}"/>
              </a:ext>
            </a:extLst>
          </p:cNvPr>
          <p:cNvSpPr txBox="1"/>
          <p:nvPr/>
        </p:nvSpPr>
        <p:spPr>
          <a:xfrm>
            <a:off x="58066" y="5100359"/>
            <a:ext cx="3060000" cy="200055"/>
          </a:xfrm>
          <a:prstGeom prst="rect">
            <a:avLst/>
          </a:prstGeom>
          <a:noFill/>
        </p:spPr>
        <p:txBody>
          <a:bodyPr wrap="square" lIns="0" rIns="0" rtlCol="0">
            <a:spAutoFit/>
          </a:bodyPr>
          <a:lstStyle/>
          <a:p>
            <a:r>
              <a:rPr kumimoji="1" lang="ja-JP" altLang="en-US" sz="700" b="1" dirty="0">
                <a:latin typeface="メイリオ" panose="020B0604030504040204" pitchFamily="50" charset="-128"/>
                <a:ea typeface="メイリオ" panose="020B0604030504040204" pitchFamily="50" charset="-128"/>
              </a:rPr>
              <a:t>撮影を開始すると</a:t>
            </a:r>
            <a:r>
              <a:rPr kumimoji="1" lang="en-US" altLang="ja-JP" sz="700" b="1" dirty="0">
                <a:latin typeface="メイリオ" panose="020B0604030504040204" pitchFamily="50" charset="-128"/>
                <a:ea typeface="メイリオ" panose="020B0604030504040204" pitchFamily="50" charset="-128"/>
              </a:rPr>
              <a:t>SCORER Cloud</a:t>
            </a:r>
            <a:r>
              <a:rPr kumimoji="1" lang="ja-JP" altLang="en-US" sz="700" b="1" dirty="0">
                <a:latin typeface="メイリオ" panose="020B0604030504040204" pitchFamily="50" charset="-128"/>
                <a:ea typeface="メイリオ" panose="020B0604030504040204" pitchFamily="50" charset="-128"/>
              </a:rPr>
              <a:t>へ映像データが自動で配信されます。</a:t>
            </a:r>
          </a:p>
        </p:txBody>
      </p:sp>
      <p:sp>
        <p:nvSpPr>
          <p:cNvPr id="46" name="矢印: 右 45">
            <a:extLst>
              <a:ext uri="{FF2B5EF4-FFF2-40B4-BE49-F238E27FC236}">
                <a16:creationId xmlns:a16="http://schemas.microsoft.com/office/drawing/2014/main" id="{E668176C-75B5-498B-9303-D5BDFFA5CF2F}"/>
              </a:ext>
            </a:extLst>
          </p:cNvPr>
          <p:cNvSpPr/>
          <p:nvPr/>
        </p:nvSpPr>
        <p:spPr>
          <a:xfrm>
            <a:off x="1618648" y="3836067"/>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774E017B-DAC3-46A3-A2A0-D74DDEB95F8F}"/>
              </a:ext>
            </a:extLst>
          </p:cNvPr>
          <p:cNvGrpSpPr/>
          <p:nvPr/>
        </p:nvGrpSpPr>
        <p:grpSpPr>
          <a:xfrm>
            <a:off x="3625069" y="795960"/>
            <a:ext cx="2901727" cy="1532485"/>
            <a:chOff x="3625069" y="4849681"/>
            <a:chExt cx="2901727" cy="1532485"/>
          </a:xfrm>
        </p:grpSpPr>
        <p:grpSp>
          <p:nvGrpSpPr>
            <p:cNvPr id="96" name="グループ化 95">
              <a:extLst>
                <a:ext uri="{FF2B5EF4-FFF2-40B4-BE49-F238E27FC236}">
                  <a16:creationId xmlns:a16="http://schemas.microsoft.com/office/drawing/2014/main" id="{51E8ABBD-965C-42A7-9C84-8F9619678146}"/>
                </a:ext>
              </a:extLst>
            </p:cNvPr>
            <p:cNvGrpSpPr/>
            <p:nvPr/>
          </p:nvGrpSpPr>
          <p:grpSpPr>
            <a:xfrm>
              <a:off x="3625069" y="4849681"/>
              <a:ext cx="1302372" cy="1086280"/>
              <a:chOff x="3705552" y="4869003"/>
              <a:chExt cx="1302372" cy="1086280"/>
            </a:xfrm>
          </p:grpSpPr>
          <p:pic>
            <p:nvPicPr>
              <p:cNvPr id="86" name="図 85">
                <a:extLst>
                  <a:ext uri="{FF2B5EF4-FFF2-40B4-BE49-F238E27FC236}">
                    <a16:creationId xmlns:a16="http://schemas.microsoft.com/office/drawing/2014/main" id="{16601D0C-A677-4458-87E1-0AF75225EEDB}"/>
                  </a:ext>
                </a:extLst>
              </p:cNvPr>
              <p:cNvPicPr>
                <a:picLocks noChangeAspect="1"/>
              </p:cNvPicPr>
              <p:nvPr/>
            </p:nvPicPr>
            <p:blipFill rotWithShape="1">
              <a:blip r:embed="rId6">
                <a:extLst>
                  <a:ext uri="{28A0092B-C50C-407E-A947-70E740481C1C}">
                    <a14:useLocalDpi xmlns:a14="http://schemas.microsoft.com/office/drawing/2010/main" val="0"/>
                  </a:ext>
                </a:extLst>
              </a:blip>
              <a:srcRect r="48319" b="42879"/>
              <a:stretch/>
            </p:blipFill>
            <p:spPr>
              <a:xfrm>
                <a:off x="3705552" y="4869003"/>
                <a:ext cx="1302372" cy="1070574"/>
              </a:xfrm>
              <a:prstGeom prst="rect">
                <a:avLst/>
              </a:prstGeom>
              <a:ln w="3175">
                <a:solidFill>
                  <a:schemeClr val="bg1">
                    <a:lumMod val="75000"/>
                  </a:schemeClr>
                </a:solidFill>
              </a:ln>
            </p:spPr>
          </p:pic>
          <p:sp>
            <p:nvSpPr>
              <p:cNvPr id="91" name="正方形/長方形 90">
                <a:extLst>
                  <a:ext uri="{FF2B5EF4-FFF2-40B4-BE49-F238E27FC236}">
                    <a16:creationId xmlns:a16="http://schemas.microsoft.com/office/drawing/2014/main" id="{C0C481B8-3D2F-4B50-A34C-F7C57C6D3667}"/>
                  </a:ext>
                </a:extLst>
              </p:cNvPr>
              <p:cNvSpPr/>
              <p:nvPr/>
            </p:nvSpPr>
            <p:spPr>
              <a:xfrm>
                <a:off x="4223050" y="5684301"/>
                <a:ext cx="69550" cy="119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20A2F696-3D9C-46B4-AB56-778D4B577115}"/>
                  </a:ext>
                </a:extLst>
              </p:cNvPr>
              <p:cNvSpPr txBox="1"/>
              <p:nvPr/>
            </p:nvSpPr>
            <p:spPr>
              <a:xfrm>
                <a:off x="4206705" y="5832172"/>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97" name="グループ化 96">
              <a:extLst>
                <a:ext uri="{FF2B5EF4-FFF2-40B4-BE49-F238E27FC236}">
                  <a16:creationId xmlns:a16="http://schemas.microsoft.com/office/drawing/2014/main" id="{A4FCD5A5-6B83-4F1A-82BA-C39E856B0EA1}"/>
                </a:ext>
              </a:extLst>
            </p:cNvPr>
            <p:cNvGrpSpPr/>
            <p:nvPr/>
          </p:nvGrpSpPr>
          <p:grpSpPr>
            <a:xfrm>
              <a:off x="5224424" y="4849681"/>
              <a:ext cx="1302372" cy="1532485"/>
              <a:chOff x="5203476" y="4878399"/>
              <a:chExt cx="1302372" cy="1532485"/>
            </a:xfrm>
          </p:grpSpPr>
          <p:pic>
            <p:nvPicPr>
              <p:cNvPr id="88" name="図 87">
                <a:extLst>
                  <a:ext uri="{FF2B5EF4-FFF2-40B4-BE49-F238E27FC236}">
                    <a16:creationId xmlns:a16="http://schemas.microsoft.com/office/drawing/2014/main" id="{E0CC913D-A106-4A9B-ACA8-9CD8ECFE7B77}"/>
                  </a:ext>
                </a:extLst>
              </p:cNvPr>
              <p:cNvPicPr>
                <a:picLocks noChangeAspect="1"/>
              </p:cNvPicPr>
              <p:nvPr/>
            </p:nvPicPr>
            <p:blipFill rotWithShape="1">
              <a:blip r:embed="rId8">
                <a:extLst>
                  <a:ext uri="{28A0092B-C50C-407E-A947-70E740481C1C}">
                    <a14:useLocalDpi xmlns:a14="http://schemas.microsoft.com/office/drawing/2010/main" val="0"/>
                  </a:ext>
                </a:extLst>
              </a:blip>
              <a:srcRect r="48319" b="18234"/>
              <a:stretch/>
            </p:blipFill>
            <p:spPr>
              <a:xfrm>
                <a:off x="5203476" y="4878399"/>
                <a:ext cx="1302372" cy="1532485"/>
              </a:xfrm>
              <a:prstGeom prst="rect">
                <a:avLst/>
              </a:prstGeom>
              <a:ln w="3175">
                <a:solidFill>
                  <a:schemeClr val="bg1">
                    <a:lumMod val="75000"/>
                  </a:schemeClr>
                </a:solidFill>
              </a:ln>
            </p:spPr>
          </p:pic>
          <p:sp>
            <p:nvSpPr>
              <p:cNvPr id="92" name="正方形/長方形 91">
                <a:extLst>
                  <a:ext uri="{FF2B5EF4-FFF2-40B4-BE49-F238E27FC236}">
                    <a16:creationId xmlns:a16="http://schemas.microsoft.com/office/drawing/2014/main" id="{30447328-C65B-4A4C-A475-72B7FC11024F}"/>
                  </a:ext>
                </a:extLst>
              </p:cNvPr>
              <p:cNvSpPr/>
              <p:nvPr/>
            </p:nvSpPr>
            <p:spPr>
              <a:xfrm>
                <a:off x="5696249" y="6069987"/>
                <a:ext cx="700974" cy="144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EB32CF39-01C0-4130-8745-25CD45F740FD}"/>
                  </a:ext>
                </a:extLst>
              </p:cNvPr>
              <p:cNvSpPr txBox="1"/>
              <p:nvPr/>
            </p:nvSpPr>
            <p:spPr>
              <a:xfrm>
                <a:off x="5559299" y="6086530"/>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sp>
          <p:nvSpPr>
            <p:cNvPr id="47" name="矢印: 右 46">
              <a:extLst>
                <a:ext uri="{FF2B5EF4-FFF2-40B4-BE49-F238E27FC236}">
                  <a16:creationId xmlns:a16="http://schemas.microsoft.com/office/drawing/2014/main" id="{B4C372CB-2272-4DC7-B455-65EB8F7F1212}"/>
                </a:ext>
              </a:extLst>
            </p:cNvPr>
            <p:cNvSpPr/>
            <p:nvPr/>
          </p:nvSpPr>
          <p:spPr>
            <a:xfrm>
              <a:off x="5005421" y="5347243"/>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テキスト ボックス 50">
            <a:extLst>
              <a:ext uri="{FF2B5EF4-FFF2-40B4-BE49-F238E27FC236}">
                <a16:creationId xmlns:a16="http://schemas.microsoft.com/office/drawing/2014/main" id="{C6CB83DB-2121-48AC-8646-F5C3943ED883}"/>
              </a:ext>
            </a:extLst>
          </p:cNvPr>
          <p:cNvSpPr txBox="1"/>
          <p:nvPr/>
        </p:nvSpPr>
        <p:spPr>
          <a:xfrm>
            <a:off x="287475" y="5270846"/>
            <a:ext cx="2986058"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ストリーミングデータの取り込みが開始され、映像データのサムネイルが表示されます（サムネイル下のラインが赤から緑に変わります）。</a:t>
            </a: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取り込みに数十秒かかる場合がございます。</a:t>
            </a:r>
          </a:p>
        </p:txBody>
      </p:sp>
      <p:grpSp>
        <p:nvGrpSpPr>
          <p:cNvPr id="16" name="グループ化 15">
            <a:extLst>
              <a:ext uri="{FF2B5EF4-FFF2-40B4-BE49-F238E27FC236}">
                <a16:creationId xmlns:a16="http://schemas.microsoft.com/office/drawing/2014/main" id="{E0417C32-D773-45FE-8965-FB317AEECEB3}"/>
              </a:ext>
            </a:extLst>
          </p:cNvPr>
          <p:cNvGrpSpPr/>
          <p:nvPr/>
        </p:nvGrpSpPr>
        <p:grpSpPr>
          <a:xfrm>
            <a:off x="48486" y="207667"/>
            <a:ext cx="3309696" cy="323165"/>
            <a:chOff x="48486" y="165463"/>
            <a:chExt cx="3309696" cy="323165"/>
          </a:xfrm>
        </p:grpSpPr>
        <p:sp>
          <p:nvSpPr>
            <p:cNvPr id="59" name="テキスト ボックス 58">
              <a:extLst>
                <a:ext uri="{FF2B5EF4-FFF2-40B4-BE49-F238E27FC236}">
                  <a16:creationId xmlns:a16="http://schemas.microsoft.com/office/drawing/2014/main" id="{E3B9B6FF-2339-44A5-8172-AAA857393F3A}"/>
                </a:ext>
              </a:extLst>
            </p:cNvPr>
            <p:cNvSpPr txBox="1"/>
            <p:nvPr/>
          </p:nvSpPr>
          <p:spPr>
            <a:xfrm>
              <a:off x="298182" y="165463"/>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Choose One</a:t>
              </a:r>
              <a:r>
                <a:rPr kumimoji="1" lang="ja-JP" altLang="en-US" sz="700" dirty="0">
                  <a:latin typeface="メイリオ" panose="020B0604030504040204" pitchFamily="50" charset="-128"/>
                  <a:ea typeface="メイリオ" panose="020B0604030504040204" pitchFamily="50" charset="-128"/>
                </a:rPr>
                <a:t>」画面が表示されますので、</a:t>
              </a:r>
              <a:r>
                <a:rPr kumimoji="1" lang="en-US" altLang="ja-JP" sz="700" dirty="0">
                  <a:latin typeface="メイリオ" panose="020B0604030504040204" pitchFamily="50" charset="-128"/>
                  <a:ea typeface="メイリオ" panose="020B0604030504040204" pitchFamily="50" charset="-128"/>
                </a:rPr>
                <a:t>5</a:t>
              </a:r>
              <a:r>
                <a:rPr kumimoji="1" lang="ja-JP" altLang="en-US" sz="700" dirty="0">
                  <a:latin typeface="メイリオ" panose="020B0604030504040204" pitchFamily="50" charset="-128"/>
                  <a:ea typeface="メイリオ" panose="020B0604030504040204" pitchFamily="50" charset="-128"/>
                </a:rPr>
                <a:t>）で登録した</a:t>
              </a:r>
              <a:r>
                <a:rPr kumimoji="1" lang="en-US" altLang="ja-JP" sz="700" dirty="0">
                  <a:latin typeface="メイリオ" panose="020B0604030504040204" pitchFamily="50" charset="-128"/>
                  <a:ea typeface="メイリオ" panose="020B0604030504040204" pitchFamily="50" charset="-128"/>
                </a:rPr>
                <a:t>URL</a:t>
              </a:r>
              <a:r>
                <a:rPr kumimoji="1" lang="ja-JP" altLang="en-US" sz="700" dirty="0">
                  <a:latin typeface="メイリオ" panose="020B0604030504040204" pitchFamily="50" charset="-128"/>
                  <a:ea typeface="メイリオ" panose="020B0604030504040204" pitchFamily="50" charset="-128"/>
                </a:rPr>
                <a:t>を選択し、［</a:t>
              </a:r>
              <a:r>
                <a:rPr kumimoji="1" lang="en-US" altLang="ja-JP" sz="700" dirty="0">
                  <a:latin typeface="メイリオ" panose="020B0604030504040204" pitchFamily="50" charset="-128"/>
                  <a:ea typeface="メイリオ" panose="020B0604030504040204" pitchFamily="50" charset="-128"/>
                </a:rPr>
                <a:t>OK</a:t>
              </a:r>
              <a:r>
                <a:rPr kumimoji="1" lang="ja-JP" altLang="en-US" sz="700" dirty="0">
                  <a:latin typeface="メイリオ" panose="020B0604030504040204" pitchFamily="50" charset="-128"/>
                  <a:ea typeface="メイリオ" panose="020B0604030504040204" pitchFamily="50" charset="-128"/>
                </a:rPr>
                <a:t>］をタップします。</a:t>
              </a:r>
              <a:endParaRPr kumimoji="1" lang="en-US" altLang="ja-JP" sz="700" dirty="0">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E471F34D-8642-4EA4-8C58-001BEEC5F28B}"/>
                </a:ext>
              </a:extLst>
            </p:cNvPr>
            <p:cNvSpPr txBox="1"/>
            <p:nvPr/>
          </p:nvSpPr>
          <p:spPr>
            <a:xfrm>
              <a:off x="48486" y="16546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7</a:t>
              </a:r>
              <a:r>
                <a:rPr kumimoji="1" lang="ja-JP" altLang="en-US" sz="750" dirty="0">
                  <a:latin typeface="メイリオ" panose="020B0604030504040204" pitchFamily="50" charset="-128"/>
                  <a:ea typeface="メイリオ" panose="020B0604030504040204" pitchFamily="50" charset="-128"/>
                </a:rPr>
                <a:t>）</a:t>
              </a:r>
            </a:p>
          </p:txBody>
        </p:sp>
      </p:grpSp>
      <p:grpSp>
        <p:nvGrpSpPr>
          <p:cNvPr id="17" name="グループ化 16">
            <a:extLst>
              <a:ext uri="{FF2B5EF4-FFF2-40B4-BE49-F238E27FC236}">
                <a16:creationId xmlns:a16="http://schemas.microsoft.com/office/drawing/2014/main" id="{B3371613-C64A-40D2-A710-953A18DB270A}"/>
              </a:ext>
            </a:extLst>
          </p:cNvPr>
          <p:cNvGrpSpPr/>
          <p:nvPr/>
        </p:nvGrpSpPr>
        <p:grpSpPr>
          <a:xfrm>
            <a:off x="48486" y="2571255"/>
            <a:ext cx="3309696" cy="557983"/>
            <a:chOff x="48486" y="2552955"/>
            <a:chExt cx="3309696" cy="557983"/>
          </a:xfrm>
        </p:grpSpPr>
        <p:sp>
          <p:nvSpPr>
            <p:cNvPr id="60" name="テキスト ボックス 59">
              <a:extLst>
                <a:ext uri="{FF2B5EF4-FFF2-40B4-BE49-F238E27FC236}">
                  <a16:creationId xmlns:a16="http://schemas.microsoft.com/office/drawing/2014/main" id="{4E960E4C-DA9B-4239-8DDD-EBA9B4D48BFD}"/>
                </a:ext>
              </a:extLst>
            </p:cNvPr>
            <p:cNvSpPr txBox="1"/>
            <p:nvPr/>
          </p:nvSpPr>
          <p:spPr>
            <a:xfrm>
              <a:off x="298182" y="2552955"/>
              <a:ext cx="3060000" cy="557983"/>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カメラ画面が自動で表示されます。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Start Broadcasting</a:t>
              </a:r>
              <a:r>
                <a:rPr kumimoji="1" lang="ja-JP" altLang="en-US" sz="700" dirty="0">
                  <a:latin typeface="メイリオ" panose="020B0604030504040204" pitchFamily="50" charset="-128"/>
                  <a:ea typeface="メイリオ" panose="020B0604030504040204" pitchFamily="50" charset="-128"/>
                </a:rPr>
                <a:t>］をタップすると撮影が開始されます。</a:t>
              </a:r>
              <a:r>
                <a:rPr kumimoji="1" lang="en-US" altLang="ja-JP" sz="700" dirty="0">
                  <a:latin typeface="メイリオ" panose="020B0604030504040204" pitchFamily="50" charset="-128"/>
                  <a:ea typeface="メイリオ" panose="020B0604030504040204" pitchFamily="50" charset="-128"/>
                </a:rPr>
                <a:t>_①</a:t>
              </a:r>
            </a:p>
            <a:p>
              <a:r>
                <a:rPr kumimoji="1" lang="ja-JP" altLang="en-US" sz="700" dirty="0">
                  <a:latin typeface="メイリオ" panose="020B0604030504040204" pitchFamily="50" charset="-128"/>
                  <a:ea typeface="メイリオ" panose="020B0604030504040204" pitchFamily="50" charset="-128"/>
                </a:rPr>
                <a:t>撮影が正常に開始すると［</a:t>
              </a:r>
              <a:r>
                <a:rPr kumimoji="1" lang="en-US" altLang="ja-JP" sz="700" dirty="0">
                  <a:latin typeface="メイリオ" panose="020B0604030504040204" pitchFamily="50" charset="-128"/>
                  <a:ea typeface="メイリオ" panose="020B0604030504040204" pitchFamily="50" charset="-128"/>
                </a:rPr>
                <a:t>STOP</a:t>
              </a:r>
              <a:r>
                <a:rPr kumimoji="1" lang="ja-JP" altLang="en-US" sz="700" dirty="0">
                  <a:latin typeface="メイリオ" panose="020B0604030504040204" pitchFamily="50" charset="-128"/>
                  <a:ea typeface="メイリオ" panose="020B0604030504040204" pitchFamily="50" charset="-128"/>
                </a:rPr>
                <a:t>］と表示され、右上に撮影時間が表示されます。</a:t>
              </a:r>
              <a:r>
                <a:rPr kumimoji="1" lang="en-US" altLang="ja-JP" sz="700" dirty="0">
                  <a:latin typeface="メイリオ" panose="020B0604030504040204" pitchFamily="50" charset="-128"/>
                  <a:ea typeface="メイリオ" panose="020B0604030504040204" pitchFamily="50" charset="-128"/>
                </a:rPr>
                <a:t>_②</a:t>
              </a:r>
            </a:p>
            <a:p>
              <a:endParaRPr kumimoji="1" lang="en-US" altLang="ja-JP" sz="700" dirty="0">
                <a:latin typeface="メイリオ" panose="020B0604030504040204" pitchFamily="50" charset="-128"/>
                <a:ea typeface="メイリオ" panose="020B0604030504040204" pitchFamily="50" charset="-128"/>
              </a:endParaRPr>
            </a:p>
            <a:p>
              <a:endParaRPr kumimoji="1" lang="en-US" altLang="ja-JP" sz="700" dirty="0">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89C955F1-706E-4594-ACDD-9F6F4D1AC47D}"/>
                </a:ext>
              </a:extLst>
            </p:cNvPr>
            <p:cNvSpPr txBox="1"/>
            <p:nvPr/>
          </p:nvSpPr>
          <p:spPr>
            <a:xfrm>
              <a:off x="48486" y="2552955"/>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8</a:t>
              </a:r>
              <a:r>
                <a:rPr kumimoji="1" lang="ja-JP" altLang="en-US" sz="750" dirty="0">
                  <a:latin typeface="メイリオ" panose="020B0604030504040204" pitchFamily="50" charset="-128"/>
                  <a:ea typeface="メイリオ" panose="020B0604030504040204" pitchFamily="50" charset="-128"/>
                </a:rPr>
                <a:t>）</a:t>
              </a:r>
            </a:p>
          </p:txBody>
        </p:sp>
      </p:grpSp>
      <p:grpSp>
        <p:nvGrpSpPr>
          <p:cNvPr id="14" name="グループ化 13">
            <a:extLst>
              <a:ext uri="{FF2B5EF4-FFF2-40B4-BE49-F238E27FC236}">
                <a16:creationId xmlns:a16="http://schemas.microsoft.com/office/drawing/2014/main" id="{1EF22930-E26E-42DB-BD78-A727BFCADD25}"/>
              </a:ext>
            </a:extLst>
          </p:cNvPr>
          <p:cNvGrpSpPr/>
          <p:nvPr/>
        </p:nvGrpSpPr>
        <p:grpSpPr>
          <a:xfrm>
            <a:off x="3509788" y="439635"/>
            <a:ext cx="3299189" cy="323165"/>
            <a:chOff x="3509788" y="397431"/>
            <a:chExt cx="3299189" cy="323165"/>
          </a:xfrm>
        </p:grpSpPr>
        <p:sp>
          <p:nvSpPr>
            <p:cNvPr id="82" name="テキスト ボックス 81">
              <a:extLst>
                <a:ext uri="{FF2B5EF4-FFF2-40B4-BE49-F238E27FC236}">
                  <a16:creationId xmlns:a16="http://schemas.microsoft.com/office/drawing/2014/main" id="{D645878B-0A50-4AD7-AE14-A114D5CC70C8}"/>
                </a:ext>
              </a:extLst>
            </p:cNvPr>
            <p:cNvSpPr txBox="1"/>
            <p:nvPr/>
          </p:nvSpPr>
          <p:spPr>
            <a:xfrm>
              <a:off x="3748977" y="397431"/>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メニューボタンをクリックしメニューを展開します。</a:t>
              </a:r>
              <a:r>
                <a:rPr kumimoji="1" lang="en-US" altLang="ja-JP" sz="700" dirty="0">
                  <a:latin typeface="メイリオ" panose="020B0604030504040204" pitchFamily="50" charset="-128"/>
                  <a:ea typeface="メイリオ" panose="020B0604030504040204" pitchFamily="50" charset="-128"/>
                </a:rPr>
                <a:t>_①</a:t>
              </a:r>
            </a:p>
            <a:p>
              <a:r>
                <a:rPr kumimoji="1" lang="ja-JP" altLang="en-US" sz="700" dirty="0">
                  <a:latin typeface="メイリオ" panose="020B0604030504040204" pitchFamily="50" charset="-128"/>
                  <a:ea typeface="メイリオ" panose="020B0604030504040204" pitchFamily="50" charset="-128"/>
                </a:rPr>
                <a:t>表示されたメニューから［</a:t>
              </a:r>
              <a:r>
                <a:rPr kumimoji="1" lang="en-US" altLang="ja-JP" sz="700" dirty="0">
                  <a:latin typeface="メイリオ" panose="020B0604030504040204" pitchFamily="50" charset="-128"/>
                  <a:ea typeface="メイリオ" panose="020B0604030504040204" pitchFamily="50" charset="-128"/>
                </a:rPr>
                <a:t>Live Stream</a:t>
              </a:r>
              <a:r>
                <a:rPr kumimoji="1" lang="ja-JP" altLang="en-US" sz="700" dirty="0">
                  <a:latin typeface="メイリオ" panose="020B0604030504040204" pitchFamily="50" charset="-128"/>
                  <a:ea typeface="メイリオ" panose="020B0604030504040204" pitchFamily="50" charset="-128"/>
                </a:rPr>
                <a:t>］をクリックします。</a:t>
              </a:r>
              <a:r>
                <a:rPr kumimoji="1" lang="en-US" altLang="ja-JP" sz="700" dirty="0">
                  <a:latin typeface="メイリオ" panose="020B0604030504040204" pitchFamily="50" charset="-128"/>
                  <a:ea typeface="メイリオ" panose="020B0604030504040204" pitchFamily="50" charset="-128"/>
                </a:rPr>
                <a:t>_②</a:t>
              </a:r>
            </a:p>
          </p:txBody>
        </p:sp>
        <p:sp>
          <p:nvSpPr>
            <p:cNvPr id="52" name="テキスト ボックス 51">
              <a:extLst>
                <a:ext uri="{FF2B5EF4-FFF2-40B4-BE49-F238E27FC236}">
                  <a16:creationId xmlns:a16="http://schemas.microsoft.com/office/drawing/2014/main" id="{485E58FE-BC6A-423C-96A1-2E0BB55F3610}"/>
                </a:ext>
              </a:extLst>
            </p:cNvPr>
            <p:cNvSpPr txBox="1"/>
            <p:nvPr/>
          </p:nvSpPr>
          <p:spPr>
            <a:xfrm>
              <a:off x="3509788" y="39743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15" name="グループ化 14">
            <a:extLst>
              <a:ext uri="{FF2B5EF4-FFF2-40B4-BE49-F238E27FC236}">
                <a16:creationId xmlns:a16="http://schemas.microsoft.com/office/drawing/2014/main" id="{63981902-D244-4843-BF76-B14393426B39}"/>
              </a:ext>
            </a:extLst>
          </p:cNvPr>
          <p:cNvGrpSpPr/>
          <p:nvPr/>
        </p:nvGrpSpPr>
        <p:grpSpPr>
          <a:xfrm>
            <a:off x="3509788" y="2532798"/>
            <a:ext cx="3299189" cy="323165"/>
            <a:chOff x="3509788" y="2490594"/>
            <a:chExt cx="3299189" cy="323165"/>
          </a:xfrm>
        </p:grpSpPr>
        <p:sp>
          <p:nvSpPr>
            <p:cNvPr id="95" name="テキスト ボックス 94">
              <a:extLst>
                <a:ext uri="{FF2B5EF4-FFF2-40B4-BE49-F238E27FC236}">
                  <a16:creationId xmlns:a16="http://schemas.microsoft.com/office/drawing/2014/main" id="{0F001EF4-E439-41D8-AC1A-D75DD00F0B85}"/>
                </a:ext>
              </a:extLst>
            </p:cNvPr>
            <p:cNvSpPr txBox="1"/>
            <p:nvPr/>
          </p:nvSpPr>
          <p:spPr>
            <a:xfrm>
              <a:off x="3748977" y="2490594"/>
              <a:ext cx="3060000" cy="3231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スクリーンが表示され、スマホで撮影している映像がリアルタイムで表示されます。</a:t>
              </a:r>
              <a:endParaRPr kumimoji="1" lang="en-US" altLang="ja-JP" sz="700" dirty="0">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6D973BD6-E686-4425-9681-353A2A6332CD}"/>
                </a:ext>
              </a:extLst>
            </p:cNvPr>
            <p:cNvSpPr txBox="1"/>
            <p:nvPr/>
          </p:nvSpPr>
          <p:spPr>
            <a:xfrm>
              <a:off x="3509788" y="249059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cxnSp>
        <p:nvCxnSpPr>
          <p:cNvPr id="56" name="直線コネクタ 55">
            <a:extLst>
              <a:ext uri="{FF2B5EF4-FFF2-40B4-BE49-F238E27FC236}">
                <a16:creationId xmlns:a16="http://schemas.microsoft.com/office/drawing/2014/main" id="{6FF46EF1-62B2-4C2A-9C9A-07BA63EB2AA0}"/>
              </a:ext>
            </a:extLst>
          </p:cNvPr>
          <p:cNvCxnSpPr>
            <a:cxnSpLocks/>
          </p:cNvCxnSpPr>
          <p:nvPr/>
        </p:nvCxnSpPr>
        <p:spPr>
          <a:xfrm>
            <a:off x="3429000" y="189914"/>
            <a:ext cx="0" cy="7682638"/>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スライド番号プレースホルダー 12">
            <a:extLst>
              <a:ext uri="{FF2B5EF4-FFF2-40B4-BE49-F238E27FC236}">
                <a16:creationId xmlns:a16="http://schemas.microsoft.com/office/drawing/2014/main" id="{424F7048-BDB8-4E0F-9E76-442489C65CEA}"/>
              </a:ext>
            </a:extLst>
          </p:cNvPr>
          <p:cNvSpPr>
            <a:spLocks noGrp="1"/>
          </p:cNvSpPr>
          <p:nvPr>
            <p:ph type="sldNum" sz="quarter" idx="12"/>
          </p:nvPr>
        </p:nvSpPr>
        <p:spPr/>
        <p:txBody>
          <a:bodyPr/>
          <a:lstStyle/>
          <a:p>
            <a:fld id="{32417881-2642-43CC-8AAB-020A42633114}" type="slidenum">
              <a:rPr kumimoji="1" lang="ja-JP" altLang="en-US" smtClean="0"/>
              <a:t>14</a:t>
            </a:fld>
            <a:endParaRPr kumimoji="1" lang="ja-JP" altLang="en-US"/>
          </a:p>
        </p:txBody>
      </p:sp>
    </p:spTree>
    <p:extLst>
      <p:ext uri="{BB962C8B-B14F-4D97-AF65-F5344CB8AC3E}">
        <p14:creationId xmlns:p14="http://schemas.microsoft.com/office/powerpoint/2010/main" val="2303573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3AD953E-C29F-4FB7-AD22-FB9390AE124C}"/>
              </a:ext>
            </a:extLst>
          </p:cNvPr>
          <p:cNvSpPr txBox="1"/>
          <p:nvPr/>
        </p:nvSpPr>
        <p:spPr>
          <a:xfrm>
            <a:off x="66759" y="78228"/>
            <a:ext cx="6686880" cy="307777"/>
          </a:xfrm>
          <a:prstGeom prst="rect">
            <a:avLst/>
          </a:prstGeom>
          <a:noFill/>
        </p:spPr>
        <p:txBody>
          <a:bodyPr wrap="square" rtlCol="0">
            <a:spAutoFit/>
          </a:bodyPr>
          <a:lstStyle/>
          <a:p>
            <a:r>
              <a:rPr kumimoji="1" lang="en-US" altLang="ja-JP" sz="1400" b="1" dirty="0">
                <a:latin typeface="メイリオ" panose="020B0604030504040204" pitchFamily="50" charset="-128"/>
                <a:ea typeface="メイリオ" panose="020B0604030504040204" pitchFamily="50" charset="-128"/>
              </a:rPr>
              <a:t>【IODATA</a:t>
            </a:r>
            <a:r>
              <a:rPr kumimoji="1" lang="ja-JP" altLang="en-US" sz="1400" b="1" dirty="0">
                <a:latin typeface="メイリオ" panose="020B0604030504040204" pitchFamily="50" charset="-128"/>
                <a:ea typeface="メイリオ" panose="020B0604030504040204" pitchFamily="50" charset="-128"/>
              </a:rPr>
              <a:t>のネットワークカメラを使用する場合</a:t>
            </a:r>
            <a:r>
              <a:rPr kumimoji="1" lang="en-US" altLang="ja-JP" sz="1400" b="1" dirty="0">
                <a:latin typeface="メイリオ" panose="020B0604030504040204" pitchFamily="50" charset="-128"/>
                <a:ea typeface="メイリオ" panose="020B0604030504040204" pitchFamily="50" charset="-128"/>
              </a:rPr>
              <a:t>】</a:t>
            </a:r>
            <a:endParaRPr kumimoji="1" lang="en-US" altLang="ja-JP" sz="1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2AB371B-5B8E-454D-9186-E5130EE6E9C7}"/>
              </a:ext>
            </a:extLst>
          </p:cNvPr>
          <p:cNvSpPr txBox="1"/>
          <p:nvPr/>
        </p:nvSpPr>
        <p:spPr>
          <a:xfrm>
            <a:off x="307297" y="391093"/>
            <a:ext cx="6256800" cy="338554"/>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＜事前準備＞</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en-US" altLang="ja-JP" sz="800" dirty="0">
                <a:latin typeface="メイリオ" panose="020B0604030504040204" pitchFamily="50" charset="-128"/>
                <a:ea typeface="メイリオ" panose="020B0604030504040204" pitchFamily="50" charset="-128"/>
              </a:rPr>
              <a:t>IODATA</a:t>
            </a:r>
            <a:r>
              <a:rPr kumimoji="1" lang="ja-JP" altLang="en-US" sz="800" dirty="0">
                <a:latin typeface="メイリオ" panose="020B0604030504040204" pitchFamily="50" charset="-128"/>
                <a:ea typeface="メイリオ" panose="020B0604030504040204" pitchFamily="50" charset="-128"/>
              </a:rPr>
              <a:t>のマニュアルに沿って、カメラのネットワーク接続設定をおこなってください。</a:t>
            </a:r>
            <a:endParaRPr kumimoji="1" lang="en-US" altLang="ja-JP" sz="800" dirty="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1874F93F-6C76-4DB6-BCA0-39B968ED5598}"/>
              </a:ext>
            </a:extLst>
          </p:cNvPr>
          <p:cNvGrpSpPr/>
          <p:nvPr/>
        </p:nvGrpSpPr>
        <p:grpSpPr>
          <a:xfrm>
            <a:off x="525452" y="2357702"/>
            <a:ext cx="2342137" cy="2720130"/>
            <a:chOff x="525452" y="2536281"/>
            <a:chExt cx="2342137" cy="2720130"/>
          </a:xfrm>
        </p:grpSpPr>
        <p:pic>
          <p:nvPicPr>
            <p:cNvPr id="15" name="図 14">
              <a:extLst>
                <a:ext uri="{FF2B5EF4-FFF2-40B4-BE49-F238E27FC236}">
                  <a16:creationId xmlns:a16="http://schemas.microsoft.com/office/drawing/2014/main" id="{64A18170-CF8B-4C74-BE47-CCBBEE359402}"/>
                </a:ext>
              </a:extLst>
            </p:cNvPr>
            <p:cNvPicPr>
              <a:picLocks noChangeAspect="1"/>
            </p:cNvPicPr>
            <p:nvPr/>
          </p:nvPicPr>
          <p:blipFill rotWithShape="1">
            <a:blip r:embed="rId3">
              <a:extLst>
                <a:ext uri="{28A0092B-C50C-407E-A947-70E740481C1C}">
                  <a14:useLocalDpi xmlns:a14="http://schemas.microsoft.com/office/drawing/2010/main" val="0"/>
                </a:ext>
              </a:extLst>
            </a:blip>
            <a:srcRect b="13635"/>
            <a:stretch/>
          </p:blipFill>
          <p:spPr>
            <a:xfrm>
              <a:off x="530121" y="2536281"/>
              <a:ext cx="2337468" cy="1242486"/>
            </a:xfrm>
            <a:prstGeom prst="rect">
              <a:avLst/>
            </a:prstGeom>
            <a:ln w="3175">
              <a:solidFill>
                <a:schemeClr val="bg1">
                  <a:lumMod val="75000"/>
                </a:schemeClr>
              </a:solidFill>
            </a:ln>
          </p:spPr>
        </p:pic>
        <p:sp>
          <p:nvSpPr>
            <p:cNvPr id="19" name="正方形/長方形 18">
              <a:extLst>
                <a:ext uri="{FF2B5EF4-FFF2-40B4-BE49-F238E27FC236}">
                  <a16:creationId xmlns:a16="http://schemas.microsoft.com/office/drawing/2014/main" id="{2F5846EA-5621-4C13-A4DF-293497AE0FFC}"/>
                </a:ext>
              </a:extLst>
            </p:cNvPr>
            <p:cNvSpPr/>
            <p:nvPr/>
          </p:nvSpPr>
          <p:spPr>
            <a:xfrm>
              <a:off x="1531460" y="2953393"/>
              <a:ext cx="863245" cy="60766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A633C1F3-6C3A-4667-AC19-BD788D5FF8EE}"/>
                </a:ext>
              </a:extLst>
            </p:cNvPr>
            <p:cNvPicPr>
              <a:picLocks noChangeAspect="1"/>
            </p:cNvPicPr>
            <p:nvPr/>
          </p:nvPicPr>
          <p:blipFill rotWithShape="1">
            <a:blip r:embed="rId3">
              <a:extLst>
                <a:ext uri="{28A0092B-C50C-407E-A947-70E740481C1C}">
                  <a14:useLocalDpi xmlns:a14="http://schemas.microsoft.com/office/drawing/2010/main" val="0"/>
                </a:ext>
              </a:extLst>
            </a:blip>
            <a:srcRect l="48727" t="28321" r="26790" b="32333"/>
            <a:stretch/>
          </p:blipFill>
          <p:spPr>
            <a:xfrm>
              <a:off x="551667" y="2953393"/>
              <a:ext cx="572277" cy="566057"/>
            </a:xfrm>
            <a:prstGeom prst="rect">
              <a:avLst/>
            </a:prstGeom>
            <a:ln w="3175">
              <a:noFill/>
            </a:ln>
          </p:spPr>
        </p:pic>
        <p:grpSp>
          <p:nvGrpSpPr>
            <p:cNvPr id="32" name="グループ化 31">
              <a:extLst>
                <a:ext uri="{FF2B5EF4-FFF2-40B4-BE49-F238E27FC236}">
                  <a16:creationId xmlns:a16="http://schemas.microsoft.com/office/drawing/2014/main" id="{E57FB9E1-9DAF-4C1D-9563-F650CFC5DE78}"/>
                </a:ext>
              </a:extLst>
            </p:cNvPr>
            <p:cNvGrpSpPr/>
            <p:nvPr/>
          </p:nvGrpSpPr>
          <p:grpSpPr>
            <a:xfrm>
              <a:off x="530121" y="4043343"/>
              <a:ext cx="2337468" cy="1213068"/>
              <a:chOff x="530121" y="4309569"/>
              <a:chExt cx="2337468" cy="1213068"/>
            </a:xfrm>
          </p:grpSpPr>
          <p:grpSp>
            <p:nvGrpSpPr>
              <p:cNvPr id="31" name="グループ化 30">
                <a:extLst>
                  <a:ext uri="{FF2B5EF4-FFF2-40B4-BE49-F238E27FC236}">
                    <a16:creationId xmlns:a16="http://schemas.microsoft.com/office/drawing/2014/main" id="{4D5071EC-2B41-446C-8890-E120175CA56C}"/>
                  </a:ext>
                </a:extLst>
              </p:cNvPr>
              <p:cNvGrpSpPr/>
              <p:nvPr/>
            </p:nvGrpSpPr>
            <p:grpSpPr>
              <a:xfrm>
                <a:off x="530121" y="4309569"/>
                <a:ext cx="2337468" cy="1213068"/>
                <a:chOff x="530121" y="4309569"/>
                <a:chExt cx="2337468" cy="1213068"/>
              </a:xfrm>
            </p:grpSpPr>
            <p:pic>
              <p:nvPicPr>
                <p:cNvPr id="25" name="図 24">
                  <a:extLst>
                    <a:ext uri="{FF2B5EF4-FFF2-40B4-BE49-F238E27FC236}">
                      <a16:creationId xmlns:a16="http://schemas.microsoft.com/office/drawing/2014/main" id="{949EBCFE-D9D7-412A-8E39-42FBF4EF46C5}"/>
                    </a:ext>
                  </a:extLst>
                </p:cNvPr>
                <p:cNvPicPr>
                  <a:picLocks noChangeAspect="1"/>
                </p:cNvPicPr>
                <p:nvPr/>
              </p:nvPicPr>
              <p:blipFill rotWithShape="1">
                <a:blip r:embed="rId3">
                  <a:extLst>
                    <a:ext uri="{28A0092B-C50C-407E-A947-70E740481C1C}">
                      <a14:useLocalDpi xmlns:a14="http://schemas.microsoft.com/office/drawing/2010/main" val="0"/>
                    </a:ext>
                  </a:extLst>
                </a:blip>
                <a:srcRect b="15680"/>
                <a:stretch/>
              </p:blipFill>
              <p:spPr>
                <a:xfrm>
                  <a:off x="530121" y="4309569"/>
                  <a:ext cx="2337468" cy="1213068"/>
                </a:xfrm>
                <a:prstGeom prst="rect">
                  <a:avLst/>
                </a:prstGeom>
                <a:ln w="3175">
                  <a:solidFill>
                    <a:schemeClr val="bg1">
                      <a:lumMod val="75000"/>
                    </a:schemeClr>
                  </a:solidFill>
                </a:ln>
              </p:spPr>
            </p:pic>
            <p:sp>
              <p:nvSpPr>
                <p:cNvPr id="27" name="正方形/長方形 26">
                  <a:extLst>
                    <a:ext uri="{FF2B5EF4-FFF2-40B4-BE49-F238E27FC236}">
                      <a16:creationId xmlns:a16="http://schemas.microsoft.com/office/drawing/2014/main" id="{D1DEDB11-A6C9-422C-AF42-3DDBF6A7C14E}"/>
                    </a:ext>
                  </a:extLst>
                </p:cNvPr>
                <p:cNvSpPr/>
                <p:nvPr/>
              </p:nvSpPr>
              <p:spPr>
                <a:xfrm>
                  <a:off x="1640406" y="4696064"/>
                  <a:ext cx="754299" cy="65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4" name="図 23">
                <a:extLst>
                  <a:ext uri="{FF2B5EF4-FFF2-40B4-BE49-F238E27FC236}">
                    <a16:creationId xmlns:a16="http://schemas.microsoft.com/office/drawing/2014/main" id="{ED96BD65-1CCC-4ADC-972F-46752C273628}"/>
                  </a:ext>
                </a:extLst>
              </p:cNvPr>
              <p:cNvPicPr>
                <a:picLocks noChangeAspect="1"/>
              </p:cNvPicPr>
              <p:nvPr/>
            </p:nvPicPr>
            <p:blipFill rotWithShape="1">
              <a:blip r:embed="rId4">
                <a:extLst>
                  <a:ext uri="{28A0092B-C50C-407E-A947-70E740481C1C}">
                    <a14:useLocalDpi xmlns:a14="http://schemas.microsoft.com/office/drawing/2010/main" val="0"/>
                  </a:ext>
                </a:extLst>
              </a:blip>
              <a:srcRect l="48784" t="21354" r="27371" b="48166"/>
              <a:stretch/>
            </p:blipFill>
            <p:spPr>
              <a:xfrm>
                <a:off x="551667" y="4748469"/>
                <a:ext cx="560587" cy="574371"/>
              </a:xfrm>
              <a:prstGeom prst="rect">
                <a:avLst/>
              </a:prstGeom>
              <a:ln w="3175">
                <a:noFill/>
              </a:ln>
            </p:spPr>
          </p:pic>
        </p:grpSp>
        <p:sp>
          <p:nvSpPr>
            <p:cNvPr id="30" name="矢印: 右 29">
              <a:extLst>
                <a:ext uri="{FF2B5EF4-FFF2-40B4-BE49-F238E27FC236}">
                  <a16:creationId xmlns:a16="http://schemas.microsoft.com/office/drawing/2014/main" id="{CB6CB48B-D021-4CF2-AA0E-024642E0C844}"/>
                </a:ext>
              </a:extLst>
            </p:cNvPr>
            <p:cNvSpPr/>
            <p:nvPr/>
          </p:nvSpPr>
          <p:spPr>
            <a:xfrm rot="5400000">
              <a:off x="1674202" y="3798639"/>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4EA87FE-8243-4554-AC94-5463D04B6B32}"/>
                </a:ext>
              </a:extLst>
            </p:cNvPr>
            <p:cNvSpPr/>
            <p:nvPr/>
          </p:nvSpPr>
          <p:spPr>
            <a:xfrm>
              <a:off x="530122" y="2946291"/>
              <a:ext cx="614478" cy="580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D99CB3F2-7883-47B4-9403-4F2E978CF23F}"/>
                </a:ext>
              </a:extLst>
            </p:cNvPr>
            <p:cNvSpPr/>
            <p:nvPr/>
          </p:nvSpPr>
          <p:spPr>
            <a:xfrm>
              <a:off x="525452" y="4706789"/>
              <a:ext cx="614478" cy="130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841A2A01-575B-4108-BD2B-09CC19A50187}"/>
              </a:ext>
            </a:extLst>
          </p:cNvPr>
          <p:cNvSpPr txBox="1"/>
          <p:nvPr/>
        </p:nvSpPr>
        <p:spPr>
          <a:xfrm>
            <a:off x="319021" y="7073268"/>
            <a:ext cx="3060000" cy="438582"/>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ストリーミングデータの取り込みが開始され、映像データのサムネイルが表示されます（サムネイル下のラインが赤から緑に変わります）。</a:t>
            </a: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取り込みに数十秒かかる場合がございます。</a:t>
            </a:r>
          </a:p>
        </p:txBody>
      </p:sp>
      <p:grpSp>
        <p:nvGrpSpPr>
          <p:cNvPr id="8" name="グループ化 7">
            <a:extLst>
              <a:ext uri="{FF2B5EF4-FFF2-40B4-BE49-F238E27FC236}">
                <a16:creationId xmlns:a16="http://schemas.microsoft.com/office/drawing/2014/main" id="{DE412533-5C62-4F97-ACE8-BC107B9ACCD0}"/>
              </a:ext>
            </a:extLst>
          </p:cNvPr>
          <p:cNvGrpSpPr/>
          <p:nvPr/>
        </p:nvGrpSpPr>
        <p:grpSpPr>
          <a:xfrm>
            <a:off x="537387" y="7510746"/>
            <a:ext cx="2405156" cy="1461796"/>
            <a:chOff x="3928532" y="6783345"/>
            <a:chExt cx="2405156" cy="1461796"/>
          </a:xfrm>
        </p:grpSpPr>
        <p:grpSp>
          <p:nvGrpSpPr>
            <p:cNvPr id="6" name="グループ化 5">
              <a:extLst>
                <a:ext uri="{FF2B5EF4-FFF2-40B4-BE49-F238E27FC236}">
                  <a16:creationId xmlns:a16="http://schemas.microsoft.com/office/drawing/2014/main" id="{DD76BC34-24CE-4FBD-939A-C98DABD214A0}"/>
                </a:ext>
              </a:extLst>
            </p:cNvPr>
            <p:cNvGrpSpPr/>
            <p:nvPr/>
          </p:nvGrpSpPr>
          <p:grpSpPr>
            <a:xfrm>
              <a:off x="3958601" y="6783345"/>
              <a:ext cx="2375087" cy="1461796"/>
              <a:chOff x="4171300" y="6843106"/>
              <a:chExt cx="2375087" cy="1461796"/>
            </a:xfrm>
          </p:grpSpPr>
          <p:grpSp>
            <p:nvGrpSpPr>
              <p:cNvPr id="5" name="グループ化 4">
                <a:extLst>
                  <a:ext uri="{FF2B5EF4-FFF2-40B4-BE49-F238E27FC236}">
                    <a16:creationId xmlns:a16="http://schemas.microsoft.com/office/drawing/2014/main" id="{D5845460-D84B-4649-9F1A-E1850D0F7EBA}"/>
                  </a:ext>
                </a:extLst>
              </p:cNvPr>
              <p:cNvGrpSpPr/>
              <p:nvPr/>
            </p:nvGrpSpPr>
            <p:grpSpPr>
              <a:xfrm>
                <a:off x="4171300" y="6843106"/>
                <a:ext cx="2375087" cy="1461796"/>
                <a:chOff x="4171300" y="6843106"/>
                <a:chExt cx="2375087" cy="1461796"/>
              </a:xfrm>
            </p:grpSpPr>
            <p:pic>
              <p:nvPicPr>
                <p:cNvPr id="18" name="図 17">
                  <a:extLst>
                    <a:ext uri="{FF2B5EF4-FFF2-40B4-BE49-F238E27FC236}">
                      <a16:creationId xmlns:a16="http://schemas.microsoft.com/office/drawing/2014/main" id="{F8E9358D-3BD2-4AAE-BBF8-6D2AB8438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300" y="6843106"/>
                  <a:ext cx="2375087" cy="1461796"/>
                </a:xfrm>
                <a:prstGeom prst="rect">
                  <a:avLst/>
                </a:prstGeom>
                <a:ln w="3175">
                  <a:solidFill>
                    <a:schemeClr val="bg1">
                      <a:lumMod val="75000"/>
                    </a:schemeClr>
                  </a:solidFill>
                </a:ln>
              </p:spPr>
            </p:pic>
            <p:sp>
              <p:nvSpPr>
                <p:cNvPr id="2" name="正方形/長方形 1">
                  <a:extLst>
                    <a:ext uri="{FF2B5EF4-FFF2-40B4-BE49-F238E27FC236}">
                      <a16:creationId xmlns:a16="http://schemas.microsoft.com/office/drawing/2014/main" id="{77698EC2-D54C-46A5-8ED4-66C19858416C}"/>
                    </a:ext>
                  </a:extLst>
                </p:cNvPr>
                <p:cNvSpPr/>
                <p:nvPr/>
              </p:nvSpPr>
              <p:spPr>
                <a:xfrm>
                  <a:off x="4757895" y="7256577"/>
                  <a:ext cx="1174211" cy="56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a:extLst>
                  <a:ext uri="{FF2B5EF4-FFF2-40B4-BE49-F238E27FC236}">
                    <a16:creationId xmlns:a16="http://schemas.microsoft.com/office/drawing/2014/main" id="{1CD8A936-85EB-4676-8B4C-E5446B276DAD}"/>
                  </a:ext>
                </a:extLst>
              </p:cNvPr>
              <p:cNvPicPr>
                <a:picLocks noChangeAspect="1"/>
              </p:cNvPicPr>
              <p:nvPr/>
            </p:nvPicPr>
            <p:blipFill rotWithShape="1">
              <a:blip r:embed="rId5">
                <a:extLst>
                  <a:ext uri="{28A0092B-C50C-407E-A947-70E740481C1C}">
                    <a14:useLocalDpi xmlns:a14="http://schemas.microsoft.com/office/drawing/2010/main" val="0"/>
                  </a:ext>
                </a:extLst>
              </a:blip>
              <a:srcRect l="49342" t="28469" r="26962" b="33018"/>
              <a:stretch/>
            </p:blipFill>
            <p:spPr>
              <a:xfrm>
                <a:off x="4796047" y="7261601"/>
                <a:ext cx="562796" cy="562982"/>
              </a:xfrm>
              <a:prstGeom prst="rect">
                <a:avLst/>
              </a:prstGeom>
              <a:ln w="3175">
                <a:noFill/>
              </a:ln>
            </p:spPr>
          </p:pic>
        </p:grpSp>
        <p:sp>
          <p:nvSpPr>
            <p:cNvPr id="36" name="正方形/長方形 35">
              <a:extLst>
                <a:ext uri="{FF2B5EF4-FFF2-40B4-BE49-F238E27FC236}">
                  <a16:creationId xmlns:a16="http://schemas.microsoft.com/office/drawing/2014/main" id="{3575E061-3634-4E91-828F-A1A62307E9F2}"/>
                </a:ext>
              </a:extLst>
            </p:cNvPr>
            <p:cNvSpPr/>
            <p:nvPr/>
          </p:nvSpPr>
          <p:spPr>
            <a:xfrm>
              <a:off x="3928532" y="7194117"/>
              <a:ext cx="647701" cy="586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01FC2104-D3A4-4339-834F-22A6010D827F}"/>
              </a:ext>
            </a:extLst>
          </p:cNvPr>
          <p:cNvGrpSpPr/>
          <p:nvPr/>
        </p:nvGrpSpPr>
        <p:grpSpPr>
          <a:xfrm>
            <a:off x="625447" y="5681250"/>
            <a:ext cx="1702815" cy="1246187"/>
            <a:chOff x="625447" y="6078482"/>
            <a:chExt cx="1938085" cy="1418367"/>
          </a:xfrm>
        </p:grpSpPr>
        <p:grpSp>
          <p:nvGrpSpPr>
            <p:cNvPr id="7" name="グループ化 6">
              <a:extLst>
                <a:ext uri="{FF2B5EF4-FFF2-40B4-BE49-F238E27FC236}">
                  <a16:creationId xmlns:a16="http://schemas.microsoft.com/office/drawing/2014/main" id="{3FD70AAF-3658-46A5-9E87-4E03CAB5A4ED}"/>
                </a:ext>
              </a:extLst>
            </p:cNvPr>
            <p:cNvGrpSpPr/>
            <p:nvPr/>
          </p:nvGrpSpPr>
          <p:grpSpPr>
            <a:xfrm>
              <a:off x="625447" y="6078482"/>
              <a:ext cx="1938085" cy="1418367"/>
              <a:chOff x="925894" y="6058087"/>
              <a:chExt cx="1637638" cy="1198488"/>
            </a:xfrm>
          </p:grpSpPr>
          <p:pic>
            <p:nvPicPr>
              <p:cNvPr id="39" name="図 38">
                <a:extLst>
                  <a:ext uri="{FF2B5EF4-FFF2-40B4-BE49-F238E27FC236}">
                    <a16:creationId xmlns:a16="http://schemas.microsoft.com/office/drawing/2014/main" id="{ADD08E55-4920-4C88-AED0-8A435E977BD4}"/>
                  </a:ext>
                </a:extLst>
              </p:cNvPr>
              <p:cNvPicPr>
                <a:picLocks noChangeAspect="1"/>
              </p:cNvPicPr>
              <p:nvPr/>
            </p:nvPicPr>
            <p:blipFill rotWithShape="1">
              <a:blip r:embed="rId6">
                <a:extLst>
                  <a:ext uri="{28A0092B-C50C-407E-A947-70E740481C1C}">
                    <a14:useLocalDpi xmlns:a14="http://schemas.microsoft.com/office/drawing/2010/main" val="0"/>
                  </a:ext>
                </a:extLst>
              </a:blip>
              <a:srcRect l="24178" t="19158" r="23972" b="14277"/>
              <a:stretch/>
            </p:blipFill>
            <p:spPr>
              <a:xfrm>
                <a:off x="925894" y="6058087"/>
                <a:ext cx="1637638" cy="1198488"/>
              </a:xfrm>
              <a:prstGeom prst="rect">
                <a:avLst/>
              </a:prstGeom>
            </p:spPr>
          </p:pic>
          <p:sp>
            <p:nvSpPr>
              <p:cNvPr id="41" name="正方形/長方形 40">
                <a:extLst>
                  <a:ext uri="{FF2B5EF4-FFF2-40B4-BE49-F238E27FC236}">
                    <a16:creationId xmlns:a16="http://schemas.microsoft.com/office/drawing/2014/main" id="{34E2F3A1-F8A5-4E11-A4D2-B387D664E857}"/>
                  </a:ext>
                </a:extLst>
              </p:cNvPr>
              <p:cNvSpPr/>
              <p:nvPr/>
            </p:nvSpPr>
            <p:spPr>
              <a:xfrm>
                <a:off x="1089373" y="6563192"/>
                <a:ext cx="1296000" cy="124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622E53D-FF44-45EF-91A8-DDFB2CA78EA7}"/>
                  </a:ext>
                </a:extLst>
              </p:cNvPr>
              <p:cNvSpPr/>
              <p:nvPr/>
            </p:nvSpPr>
            <p:spPr>
              <a:xfrm>
                <a:off x="2137508" y="6963508"/>
                <a:ext cx="257197" cy="102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2DEB52C-FAAA-4DF8-A31F-20BABFEC656F}"/>
                  </a:ext>
                </a:extLst>
              </p:cNvPr>
              <p:cNvSpPr/>
              <p:nvPr/>
            </p:nvSpPr>
            <p:spPr>
              <a:xfrm>
                <a:off x="1089373" y="6720886"/>
                <a:ext cx="1296000" cy="124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テキスト ボックス 41">
              <a:extLst>
                <a:ext uri="{FF2B5EF4-FFF2-40B4-BE49-F238E27FC236}">
                  <a16:creationId xmlns:a16="http://schemas.microsoft.com/office/drawing/2014/main" id="{49FA7093-07A7-40F7-8294-DD89912649FE}"/>
                </a:ext>
              </a:extLst>
            </p:cNvPr>
            <p:cNvSpPr txBox="1"/>
            <p:nvPr/>
          </p:nvSpPr>
          <p:spPr>
            <a:xfrm>
              <a:off x="651024" y="6692659"/>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6013BA40-F45D-482F-9877-43014C7ABA93}"/>
                </a:ext>
              </a:extLst>
            </p:cNvPr>
            <p:cNvSpPr txBox="1"/>
            <p:nvPr/>
          </p:nvSpPr>
          <p:spPr>
            <a:xfrm>
              <a:off x="651024" y="6895700"/>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AB05732A-2B30-4FC8-9A77-BBF0A6C7E92F}"/>
                </a:ext>
              </a:extLst>
            </p:cNvPr>
            <p:cNvSpPr txBox="1"/>
            <p:nvPr/>
          </p:nvSpPr>
          <p:spPr>
            <a:xfrm>
              <a:off x="2404132" y="7148326"/>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③</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sp>
        <p:nvSpPr>
          <p:cNvPr id="75" name="テキスト ボックス 74">
            <a:extLst>
              <a:ext uri="{FF2B5EF4-FFF2-40B4-BE49-F238E27FC236}">
                <a16:creationId xmlns:a16="http://schemas.microsoft.com/office/drawing/2014/main" id="{1B89C2E7-BECD-4BC4-98ED-69FB805C83E2}"/>
              </a:ext>
            </a:extLst>
          </p:cNvPr>
          <p:cNvSpPr txBox="1"/>
          <p:nvPr/>
        </p:nvSpPr>
        <p:spPr>
          <a:xfrm>
            <a:off x="3478688" y="958961"/>
            <a:ext cx="3348000" cy="261610"/>
          </a:xfrm>
          <a:prstGeom prst="rect">
            <a:avLst/>
          </a:prstGeom>
          <a:noFill/>
        </p:spPr>
        <p:txBody>
          <a:bodyPr wrap="square" rtlCol="0">
            <a:spAutoFit/>
          </a:bodyPr>
          <a:lstStyle/>
          <a:p>
            <a:pPr>
              <a:lnSpc>
                <a:spcPct val="150000"/>
              </a:lnSpc>
            </a:pPr>
            <a:r>
              <a:rPr lang="en-US" altLang="ja-JP" sz="800" b="1" dirty="0">
                <a:latin typeface="メイリオ" panose="020B0604030504040204" pitchFamily="50" charset="-128"/>
                <a:ea typeface="メイリオ" panose="020B0604030504040204" pitchFamily="50" charset="-128"/>
              </a:rPr>
              <a:t>SCORER Cloud</a:t>
            </a:r>
            <a:r>
              <a:rPr lang="ja-JP" altLang="en-US" sz="800" b="1" dirty="0">
                <a:latin typeface="メイリオ" panose="020B0604030504040204" pitchFamily="50" charset="-128"/>
                <a:ea typeface="メイリオ" panose="020B0604030504040204" pitchFamily="50" charset="-128"/>
              </a:rPr>
              <a:t>画面でストリーミング映像を確認する</a:t>
            </a:r>
            <a:endParaRPr kumimoji="1" lang="en-US" altLang="ja-JP" sz="750" dirty="0">
              <a:latin typeface="メイリオ" panose="020B0604030504040204" pitchFamily="50" charset="-128"/>
              <a:ea typeface="メイリオ" panose="020B0604030504040204" pitchFamily="50" charset="-128"/>
            </a:endParaRPr>
          </a:p>
        </p:txBody>
      </p:sp>
      <p:grpSp>
        <p:nvGrpSpPr>
          <p:cNvPr id="21" name="グループ化 20">
            <a:extLst>
              <a:ext uri="{FF2B5EF4-FFF2-40B4-BE49-F238E27FC236}">
                <a16:creationId xmlns:a16="http://schemas.microsoft.com/office/drawing/2014/main" id="{3FBBAC07-5D7E-4D78-B6FF-8131EE5EE188}"/>
              </a:ext>
            </a:extLst>
          </p:cNvPr>
          <p:cNvGrpSpPr/>
          <p:nvPr/>
        </p:nvGrpSpPr>
        <p:grpSpPr>
          <a:xfrm>
            <a:off x="3922264" y="3600188"/>
            <a:ext cx="2460848" cy="1492157"/>
            <a:chOff x="3871302" y="6037388"/>
            <a:chExt cx="2460848" cy="1492157"/>
          </a:xfrm>
        </p:grpSpPr>
        <p:pic>
          <p:nvPicPr>
            <p:cNvPr id="20" name="図 19">
              <a:extLst>
                <a:ext uri="{FF2B5EF4-FFF2-40B4-BE49-F238E27FC236}">
                  <a16:creationId xmlns:a16="http://schemas.microsoft.com/office/drawing/2014/main" id="{99B00ABC-3391-47B3-83CA-6763104FEF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1302" y="6037388"/>
              <a:ext cx="2460848" cy="1492157"/>
            </a:xfrm>
            <a:prstGeom prst="rect">
              <a:avLst/>
            </a:prstGeom>
          </p:spPr>
        </p:pic>
        <p:sp>
          <p:nvSpPr>
            <p:cNvPr id="104" name="正方形/長方形 103">
              <a:extLst>
                <a:ext uri="{FF2B5EF4-FFF2-40B4-BE49-F238E27FC236}">
                  <a16:creationId xmlns:a16="http://schemas.microsoft.com/office/drawing/2014/main" id="{00EB8429-43E3-4325-9D96-626138F46FA6}"/>
                </a:ext>
              </a:extLst>
            </p:cNvPr>
            <p:cNvSpPr/>
            <p:nvPr/>
          </p:nvSpPr>
          <p:spPr>
            <a:xfrm>
              <a:off x="4143386" y="6143531"/>
              <a:ext cx="1915847" cy="1214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3A58C3BB-8665-47D6-9F89-B998D6950F9C}"/>
              </a:ext>
            </a:extLst>
          </p:cNvPr>
          <p:cNvGrpSpPr/>
          <p:nvPr/>
        </p:nvGrpSpPr>
        <p:grpSpPr>
          <a:xfrm>
            <a:off x="3705958" y="1582650"/>
            <a:ext cx="2873588" cy="1535796"/>
            <a:chOff x="3625069" y="6035896"/>
            <a:chExt cx="2873588" cy="1535796"/>
          </a:xfrm>
        </p:grpSpPr>
        <p:sp>
          <p:nvSpPr>
            <p:cNvPr id="96" name="矢印: 右 95">
              <a:extLst>
                <a:ext uri="{FF2B5EF4-FFF2-40B4-BE49-F238E27FC236}">
                  <a16:creationId xmlns:a16="http://schemas.microsoft.com/office/drawing/2014/main" id="{C65BD9BD-9ECF-48B4-BDE8-99299BD38839}"/>
                </a:ext>
              </a:extLst>
            </p:cNvPr>
            <p:cNvSpPr/>
            <p:nvPr/>
          </p:nvSpPr>
          <p:spPr>
            <a:xfrm>
              <a:off x="4917437" y="6479304"/>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0" name="グループ化 109">
              <a:extLst>
                <a:ext uri="{FF2B5EF4-FFF2-40B4-BE49-F238E27FC236}">
                  <a16:creationId xmlns:a16="http://schemas.microsoft.com/office/drawing/2014/main" id="{368B55F5-B3C4-4320-B65D-2ADE3A08FE5C}"/>
                </a:ext>
              </a:extLst>
            </p:cNvPr>
            <p:cNvGrpSpPr/>
            <p:nvPr/>
          </p:nvGrpSpPr>
          <p:grpSpPr>
            <a:xfrm>
              <a:off x="3625069" y="6035896"/>
              <a:ext cx="1159390" cy="1246187"/>
              <a:chOff x="3818151" y="6002383"/>
              <a:chExt cx="1159390" cy="1246187"/>
            </a:xfrm>
          </p:grpSpPr>
          <p:pic>
            <p:nvPicPr>
              <p:cNvPr id="23" name="図 22">
                <a:extLst>
                  <a:ext uri="{FF2B5EF4-FFF2-40B4-BE49-F238E27FC236}">
                    <a16:creationId xmlns:a16="http://schemas.microsoft.com/office/drawing/2014/main" id="{7DA6BCB9-B6DB-41F7-8EA4-2C2D16B293E7}"/>
                  </a:ext>
                </a:extLst>
              </p:cNvPr>
              <p:cNvPicPr>
                <a:picLocks noChangeAspect="1"/>
              </p:cNvPicPr>
              <p:nvPr/>
            </p:nvPicPr>
            <p:blipFill rotWithShape="1">
              <a:blip r:embed="rId8">
                <a:extLst>
                  <a:ext uri="{28A0092B-C50C-407E-A947-70E740481C1C}">
                    <a14:useLocalDpi xmlns:a14="http://schemas.microsoft.com/office/drawing/2010/main" val="0"/>
                  </a:ext>
                </a:extLst>
              </a:blip>
              <a:srcRect r="62905" b="44618"/>
              <a:stretch/>
            </p:blipFill>
            <p:spPr>
              <a:xfrm>
                <a:off x="3818151" y="6002383"/>
                <a:ext cx="1159390" cy="1246187"/>
              </a:xfrm>
              <a:prstGeom prst="rect">
                <a:avLst/>
              </a:prstGeom>
              <a:ln w="3175">
                <a:solidFill>
                  <a:schemeClr val="bg1">
                    <a:lumMod val="75000"/>
                  </a:schemeClr>
                </a:solidFill>
              </a:ln>
            </p:spPr>
          </p:pic>
          <p:sp>
            <p:nvSpPr>
              <p:cNvPr id="101" name="正方形/長方形 100">
                <a:extLst>
                  <a:ext uri="{FF2B5EF4-FFF2-40B4-BE49-F238E27FC236}">
                    <a16:creationId xmlns:a16="http://schemas.microsoft.com/office/drawing/2014/main" id="{0473F475-7073-4067-A9CD-FDC1259E13BD}"/>
                  </a:ext>
                </a:extLst>
              </p:cNvPr>
              <p:cNvSpPr/>
              <p:nvPr/>
            </p:nvSpPr>
            <p:spPr>
              <a:xfrm>
                <a:off x="4479627" y="6966834"/>
                <a:ext cx="69550" cy="119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77A9A3E2-2D88-419D-B054-24E42A6F6638}"/>
                  </a:ext>
                </a:extLst>
              </p:cNvPr>
              <p:cNvSpPr txBox="1"/>
              <p:nvPr/>
            </p:nvSpPr>
            <p:spPr>
              <a:xfrm>
                <a:off x="4462942" y="7105946"/>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109" name="グループ化 108">
              <a:extLst>
                <a:ext uri="{FF2B5EF4-FFF2-40B4-BE49-F238E27FC236}">
                  <a16:creationId xmlns:a16="http://schemas.microsoft.com/office/drawing/2014/main" id="{F9D4B22E-3ABE-4B5A-9AF0-F940B6E1D14D}"/>
                </a:ext>
              </a:extLst>
            </p:cNvPr>
            <p:cNvGrpSpPr/>
            <p:nvPr/>
          </p:nvGrpSpPr>
          <p:grpSpPr>
            <a:xfrm>
              <a:off x="5191439" y="6035896"/>
              <a:ext cx="1307218" cy="1535796"/>
              <a:chOff x="5264314" y="5999013"/>
              <a:chExt cx="1307218" cy="1535796"/>
            </a:xfrm>
          </p:grpSpPr>
          <p:pic>
            <p:nvPicPr>
              <p:cNvPr id="108" name="図 107">
                <a:extLst>
                  <a:ext uri="{FF2B5EF4-FFF2-40B4-BE49-F238E27FC236}">
                    <a16:creationId xmlns:a16="http://schemas.microsoft.com/office/drawing/2014/main" id="{42E79566-4F98-417B-A493-57074C8D9E5E}"/>
                  </a:ext>
                </a:extLst>
              </p:cNvPr>
              <p:cNvPicPr>
                <a:picLocks noChangeAspect="1"/>
              </p:cNvPicPr>
              <p:nvPr/>
            </p:nvPicPr>
            <p:blipFill rotWithShape="1">
              <a:blip r:embed="rId9">
                <a:extLst>
                  <a:ext uri="{28A0092B-C50C-407E-A947-70E740481C1C}">
                    <a14:useLocalDpi xmlns:a14="http://schemas.microsoft.com/office/drawing/2010/main" val="0"/>
                  </a:ext>
                </a:extLst>
              </a:blip>
              <a:srcRect r="51181" b="18664"/>
              <a:stretch/>
            </p:blipFill>
            <p:spPr>
              <a:xfrm>
                <a:off x="5264314" y="5999013"/>
                <a:ext cx="1307218" cy="1535796"/>
              </a:xfrm>
              <a:prstGeom prst="rect">
                <a:avLst/>
              </a:prstGeom>
              <a:ln w="3175">
                <a:solidFill>
                  <a:schemeClr val="bg1">
                    <a:lumMod val="75000"/>
                  </a:schemeClr>
                </a:solidFill>
              </a:ln>
            </p:spPr>
          </p:pic>
          <p:sp>
            <p:nvSpPr>
              <p:cNvPr id="98" name="正方形/長方形 97">
                <a:extLst>
                  <a:ext uri="{FF2B5EF4-FFF2-40B4-BE49-F238E27FC236}">
                    <a16:creationId xmlns:a16="http://schemas.microsoft.com/office/drawing/2014/main" id="{8B11A56F-36F9-4B82-A68F-3556E1F1DFAF}"/>
                  </a:ext>
                </a:extLst>
              </p:cNvPr>
              <p:cNvSpPr/>
              <p:nvPr/>
            </p:nvSpPr>
            <p:spPr>
              <a:xfrm>
                <a:off x="5797291" y="7206298"/>
                <a:ext cx="700974" cy="144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a:extLst>
                  <a:ext uri="{FF2B5EF4-FFF2-40B4-BE49-F238E27FC236}">
                    <a16:creationId xmlns:a16="http://schemas.microsoft.com/office/drawing/2014/main" id="{1AE5827F-2DFA-4180-8818-7FB2BE6A8C5C}"/>
                  </a:ext>
                </a:extLst>
              </p:cNvPr>
              <p:cNvSpPr txBox="1"/>
              <p:nvPr/>
            </p:nvSpPr>
            <p:spPr>
              <a:xfrm>
                <a:off x="5680364" y="7236190"/>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cxnSp>
        <p:nvCxnSpPr>
          <p:cNvPr id="53" name="直線コネクタ 52">
            <a:extLst>
              <a:ext uri="{FF2B5EF4-FFF2-40B4-BE49-F238E27FC236}">
                <a16:creationId xmlns:a16="http://schemas.microsoft.com/office/drawing/2014/main" id="{0AF4AB26-4F9E-4F50-AF34-BEB9409EE93D}"/>
              </a:ext>
            </a:extLst>
          </p:cNvPr>
          <p:cNvCxnSpPr>
            <a:cxnSpLocks/>
          </p:cNvCxnSpPr>
          <p:nvPr/>
        </p:nvCxnSpPr>
        <p:spPr>
          <a:xfrm>
            <a:off x="3429000" y="977705"/>
            <a:ext cx="0" cy="8070363"/>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AC67087B-D0A0-401B-82D0-FE6FEF1E3A9F}"/>
              </a:ext>
            </a:extLst>
          </p:cNvPr>
          <p:cNvGrpSpPr/>
          <p:nvPr/>
        </p:nvGrpSpPr>
        <p:grpSpPr>
          <a:xfrm>
            <a:off x="51184" y="2027527"/>
            <a:ext cx="3308671" cy="290706"/>
            <a:chOff x="51184" y="1925673"/>
            <a:chExt cx="3308671" cy="290706"/>
          </a:xfrm>
        </p:grpSpPr>
        <p:sp>
          <p:nvSpPr>
            <p:cNvPr id="14" name="テキスト ボックス 13">
              <a:extLst>
                <a:ext uri="{FF2B5EF4-FFF2-40B4-BE49-F238E27FC236}">
                  <a16:creationId xmlns:a16="http://schemas.microsoft.com/office/drawing/2014/main" id="{A48DFEFE-B854-49D9-8889-EA8E4E58F4FB}"/>
                </a:ext>
              </a:extLst>
            </p:cNvPr>
            <p:cNvSpPr txBox="1"/>
            <p:nvPr/>
          </p:nvSpPr>
          <p:spPr>
            <a:xfrm>
              <a:off x="299855" y="1925673"/>
              <a:ext cx="3060000" cy="290706"/>
            </a:xfrm>
            <a:prstGeom prst="rect">
              <a:avLst/>
            </a:prstGeom>
            <a:noFill/>
          </p:spPr>
          <p:txBody>
            <a:bodyPr wrap="square" lIns="0" rIns="0" rtlCol="0">
              <a:noAutofit/>
            </a:bodyPr>
            <a:lstStyle/>
            <a:p>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画面に表示している「＋」をクリックすると登録メニューが表示されますので、［</a:t>
              </a:r>
              <a:r>
                <a:rPr kumimoji="1" lang="en-US" altLang="ja-JP" sz="700" dirty="0">
                  <a:latin typeface="メイリオ" panose="020B0604030504040204" pitchFamily="50" charset="-128"/>
                  <a:ea typeface="メイリオ" panose="020B0604030504040204" pitchFamily="50" charset="-128"/>
                </a:rPr>
                <a:t>CONFIRM IP CAMERA</a:t>
              </a:r>
              <a:r>
                <a:rPr kumimoji="1" lang="ja-JP" altLang="en-US" sz="700" dirty="0">
                  <a:latin typeface="メイリオ" panose="020B0604030504040204" pitchFamily="50" charset="-128"/>
                  <a:ea typeface="メイリオ" panose="020B0604030504040204" pitchFamily="50" charset="-128"/>
                </a:rPr>
                <a:t>］をクリックします。</a:t>
              </a:r>
              <a:endParaRPr kumimoji="1" lang="en-US" altLang="ja-JP" sz="700"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95DAABFF-4084-4EF6-B8EC-07245DE31863}"/>
                </a:ext>
              </a:extLst>
            </p:cNvPr>
            <p:cNvSpPr txBox="1"/>
            <p:nvPr/>
          </p:nvSpPr>
          <p:spPr>
            <a:xfrm>
              <a:off x="51184" y="192567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51" name="グループ化 50">
            <a:extLst>
              <a:ext uri="{FF2B5EF4-FFF2-40B4-BE49-F238E27FC236}">
                <a16:creationId xmlns:a16="http://schemas.microsoft.com/office/drawing/2014/main" id="{E30B2EE2-A39E-4D0E-9FBF-C4D31A7B9CC4}"/>
              </a:ext>
            </a:extLst>
          </p:cNvPr>
          <p:cNvGrpSpPr/>
          <p:nvPr/>
        </p:nvGrpSpPr>
        <p:grpSpPr>
          <a:xfrm>
            <a:off x="51184" y="5250963"/>
            <a:ext cx="3308671" cy="426728"/>
            <a:chOff x="51184" y="5173203"/>
            <a:chExt cx="3308671" cy="426728"/>
          </a:xfrm>
        </p:grpSpPr>
        <p:sp>
          <p:nvSpPr>
            <p:cNvPr id="35" name="テキスト ボックス 34">
              <a:extLst>
                <a:ext uri="{FF2B5EF4-FFF2-40B4-BE49-F238E27FC236}">
                  <a16:creationId xmlns:a16="http://schemas.microsoft.com/office/drawing/2014/main" id="{EB6D7BCD-3231-4069-8C38-DD2F1A83CA3F}"/>
                </a:ext>
              </a:extLst>
            </p:cNvPr>
            <p:cNvSpPr txBox="1"/>
            <p:nvPr/>
          </p:nvSpPr>
          <p:spPr>
            <a:xfrm>
              <a:off x="299855" y="5173203"/>
              <a:ext cx="3060000" cy="426728"/>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Add IP Camera</a:t>
              </a:r>
              <a:r>
                <a:rPr kumimoji="1" lang="ja-JP" altLang="en-US" sz="700" dirty="0">
                  <a:latin typeface="メイリオ" panose="020B0604030504040204" pitchFamily="50" charset="-128"/>
                  <a:ea typeface="メイリオ" panose="020B0604030504040204" pitchFamily="50" charset="-128"/>
                </a:rPr>
                <a:t>」画面が表示されますので、</a:t>
              </a:r>
              <a:r>
                <a:rPr kumimoji="1" lang="en-US" altLang="ja-JP" sz="700" dirty="0">
                  <a:latin typeface="メイリオ" panose="020B0604030504040204" pitchFamily="50" charset="-128"/>
                  <a:ea typeface="メイリオ" panose="020B0604030504040204" pitchFamily="50" charset="-128"/>
                </a:rPr>
                <a:t>IODATA</a:t>
              </a:r>
              <a:r>
                <a:rPr kumimoji="1" lang="ja-JP" altLang="en-US" sz="700" dirty="0">
                  <a:latin typeface="メイリオ" panose="020B0604030504040204" pitchFamily="50" charset="-128"/>
                  <a:ea typeface="メイリオ" panose="020B0604030504040204" pitchFamily="50" charset="-128"/>
                </a:rPr>
                <a:t>カメラのシリアルナンバー（</a:t>
              </a:r>
              <a:r>
                <a:rPr kumimoji="1" lang="en-US" altLang="ja-JP" sz="700" dirty="0">
                  <a:latin typeface="メイリオ" panose="020B0604030504040204" pitchFamily="50" charset="-128"/>
                  <a:ea typeface="メイリオ" panose="020B0604030504040204" pitchFamily="50" charset="-128"/>
                </a:rPr>
                <a:t>①</a:t>
              </a:r>
              <a:r>
                <a:rPr kumimoji="1" lang="ja-JP" altLang="en-US" sz="700" dirty="0">
                  <a:latin typeface="メイリオ" panose="020B0604030504040204" pitchFamily="50" charset="-128"/>
                  <a:ea typeface="メイリオ" panose="020B0604030504040204" pitchFamily="50" charset="-128"/>
                </a:rPr>
                <a:t>）と弊社から発行しているコンファメイションコード（</a:t>
              </a:r>
              <a:r>
                <a:rPr kumimoji="1" lang="en-US" altLang="ja-JP" sz="700" dirty="0">
                  <a:latin typeface="メイリオ" panose="020B0604030504040204" pitchFamily="50" charset="-128"/>
                  <a:ea typeface="メイリオ" panose="020B0604030504040204" pitchFamily="50" charset="-128"/>
                </a:rPr>
                <a:t>②</a:t>
              </a:r>
              <a:r>
                <a:rPr kumimoji="1" lang="ja-JP" altLang="en-US" sz="700" dirty="0">
                  <a:latin typeface="メイリオ" panose="020B0604030504040204" pitchFamily="50" charset="-128"/>
                  <a:ea typeface="メイリオ" panose="020B0604030504040204" pitchFamily="50" charset="-128"/>
                </a:rPr>
                <a:t>）を入力し［</a:t>
              </a:r>
              <a:r>
                <a:rPr kumimoji="1" lang="en-US" altLang="ja-JP" sz="700" dirty="0">
                  <a:latin typeface="メイリオ" panose="020B0604030504040204" pitchFamily="50" charset="-128"/>
                  <a:ea typeface="メイリオ" panose="020B0604030504040204" pitchFamily="50" charset="-128"/>
                </a:rPr>
                <a:t>CONFIRM</a:t>
              </a:r>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③</a:t>
              </a:r>
              <a:r>
                <a:rPr kumimoji="1" lang="ja-JP" altLang="en-US" sz="700" dirty="0">
                  <a:latin typeface="メイリオ" panose="020B0604030504040204" pitchFamily="50" charset="-128"/>
                  <a:ea typeface="メイリオ" panose="020B0604030504040204" pitchFamily="50" charset="-128"/>
                </a:rPr>
                <a:t>）をクリックします</a:t>
              </a:r>
              <a:endParaRPr kumimoji="1" lang="en-US" altLang="ja-JP" sz="7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4E389A88-9BCA-4573-9297-EE3101D9C031}"/>
                </a:ext>
              </a:extLst>
            </p:cNvPr>
            <p:cNvSpPr txBox="1"/>
            <p:nvPr/>
          </p:nvSpPr>
          <p:spPr>
            <a:xfrm>
              <a:off x="51184" y="517320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grpSp>
        <p:nvGrpSpPr>
          <p:cNvPr id="48" name="グループ化 47">
            <a:extLst>
              <a:ext uri="{FF2B5EF4-FFF2-40B4-BE49-F238E27FC236}">
                <a16:creationId xmlns:a16="http://schemas.microsoft.com/office/drawing/2014/main" id="{3E31E020-10FE-4873-8F66-ED1AE461D476}"/>
              </a:ext>
            </a:extLst>
          </p:cNvPr>
          <p:cNvGrpSpPr/>
          <p:nvPr/>
        </p:nvGrpSpPr>
        <p:grpSpPr>
          <a:xfrm>
            <a:off x="3507047" y="1234848"/>
            <a:ext cx="3306889" cy="307777"/>
            <a:chOff x="3507047" y="1416924"/>
            <a:chExt cx="3306889" cy="307777"/>
          </a:xfrm>
        </p:grpSpPr>
        <p:sp>
          <p:nvSpPr>
            <p:cNvPr id="88" name="テキスト ボックス 87">
              <a:extLst>
                <a:ext uri="{FF2B5EF4-FFF2-40B4-BE49-F238E27FC236}">
                  <a16:creationId xmlns:a16="http://schemas.microsoft.com/office/drawing/2014/main" id="{806E2947-BDA3-4441-BED6-7ABD72D08F38}"/>
                </a:ext>
              </a:extLst>
            </p:cNvPr>
            <p:cNvSpPr txBox="1"/>
            <p:nvPr/>
          </p:nvSpPr>
          <p:spPr>
            <a:xfrm>
              <a:off x="3753936" y="1416924"/>
              <a:ext cx="3060000" cy="30777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メニューボタンをクリックしメニューを展開します。</a:t>
              </a:r>
              <a:r>
                <a:rPr kumimoji="1" lang="en-US" altLang="ja-JP" sz="700" dirty="0">
                  <a:latin typeface="メイリオ" panose="020B0604030504040204" pitchFamily="50" charset="-128"/>
                  <a:ea typeface="メイリオ" panose="020B0604030504040204" pitchFamily="50" charset="-128"/>
                </a:rPr>
                <a:t>_①</a:t>
              </a:r>
            </a:p>
            <a:p>
              <a:r>
                <a:rPr kumimoji="1" lang="ja-JP" altLang="en-US" sz="700" dirty="0">
                  <a:latin typeface="メイリオ" panose="020B0604030504040204" pitchFamily="50" charset="-128"/>
                  <a:ea typeface="メイリオ" panose="020B0604030504040204" pitchFamily="50" charset="-128"/>
                </a:rPr>
                <a:t>表示されたメニューから［</a:t>
              </a:r>
              <a:r>
                <a:rPr kumimoji="1" lang="en-US" altLang="ja-JP" sz="700" dirty="0">
                  <a:latin typeface="メイリオ" panose="020B0604030504040204" pitchFamily="50" charset="-128"/>
                  <a:ea typeface="メイリオ" panose="020B0604030504040204" pitchFamily="50" charset="-128"/>
                </a:rPr>
                <a:t>Live Stream</a:t>
              </a:r>
              <a:r>
                <a:rPr kumimoji="1" lang="ja-JP" altLang="en-US" sz="700" dirty="0">
                  <a:latin typeface="メイリオ" panose="020B0604030504040204" pitchFamily="50" charset="-128"/>
                  <a:ea typeface="メイリオ" panose="020B0604030504040204" pitchFamily="50" charset="-128"/>
                </a:rPr>
                <a:t>］をクリックします。</a:t>
              </a:r>
              <a:r>
                <a:rPr kumimoji="1" lang="en-US" altLang="ja-JP" sz="700" dirty="0">
                  <a:latin typeface="メイリオ" panose="020B0604030504040204" pitchFamily="50" charset="-128"/>
                  <a:ea typeface="メイリオ" panose="020B0604030504040204" pitchFamily="50" charset="-128"/>
                </a:rPr>
                <a:t>_②</a:t>
              </a:r>
            </a:p>
          </p:txBody>
        </p:sp>
        <p:sp>
          <p:nvSpPr>
            <p:cNvPr id="60" name="テキスト ボックス 59">
              <a:extLst>
                <a:ext uri="{FF2B5EF4-FFF2-40B4-BE49-F238E27FC236}">
                  <a16:creationId xmlns:a16="http://schemas.microsoft.com/office/drawing/2014/main" id="{4E0F145C-EBA6-48AA-9180-6EA10A9715B7}"/>
                </a:ext>
              </a:extLst>
            </p:cNvPr>
            <p:cNvSpPr txBox="1"/>
            <p:nvPr/>
          </p:nvSpPr>
          <p:spPr>
            <a:xfrm>
              <a:off x="3507047" y="141692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47" name="グループ化 46">
            <a:extLst>
              <a:ext uri="{FF2B5EF4-FFF2-40B4-BE49-F238E27FC236}">
                <a16:creationId xmlns:a16="http://schemas.microsoft.com/office/drawing/2014/main" id="{A86284A5-2D1D-47BD-BA4A-E59EDBEC5737}"/>
              </a:ext>
            </a:extLst>
          </p:cNvPr>
          <p:cNvGrpSpPr/>
          <p:nvPr/>
        </p:nvGrpSpPr>
        <p:grpSpPr>
          <a:xfrm>
            <a:off x="3507047" y="3377211"/>
            <a:ext cx="3306889" cy="207749"/>
            <a:chOff x="3507047" y="3449954"/>
            <a:chExt cx="3306889" cy="207749"/>
          </a:xfrm>
        </p:grpSpPr>
        <p:sp>
          <p:nvSpPr>
            <p:cNvPr id="89" name="テキスト ボックス 88">
              <a:extLst>
                <a:ext uri="{FF2B5EF4-FFF2-40B4-BE49-F238E27FC236}">
                  <a16:creationId xmlns:a16="http://schemas.microsoft.com/office/drawing/2014/main" id="{B88B03A1-B61E-44D8-B2EC-A99FD2C46CF2}"/>
                </a:ext>
              </a:extLst>
            </p:cNvPr>
            <p:cNvSpPr txBox="1"/>
            <p:nvPr/>
          </p:nvSpPr>
          <p:spPr>
            <a:xfrm>
              <a:off x="3753936" y="3449954"/>
              <a:ext cx="3060000" cy="200055"/>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スクリーンが表示され、撮影している映像がリアルタイムで表示されます。</a:t>
              </a:r>
              <a:endParaRPr kumimoji="1" lang="en-US" altLang="ja-JP" sz="700" dirty="0">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id="{4BAD929F-0A26-40D8-9F9A-769A4E8EF24D}"/>
                </a:ext>
              </a:extLst>
            </p:cNvPr>
            <p:cNvSpPr txBox="1"/>
            <p:nvPr/>
          </p:nvSpPr>
          <p:spPr>
            <a:xfrm>
              <a:off x="3507047" y="344995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sp>
        <p:nvSpPr>
          <p:cNvPr id="9" name="スライド番号プレースホルダー 8">
            <a:extLst>
              <a:ext uri="{FF2B5EF4-FFF2-40B4-BE49-F238E27FC236}">
                <a16:creationId xmlns:a16="http://schemas.microsoft.com/office/drawing/2014/main" id="{CE633ED0-7D63-47EB-90CC-F785BFFC250C}"/>
              </a:ext>
            </a:extLst>
          </p:cNvPr>
          <p:cNvSpPr>
            <a:spLocks noGrp="1"/>
          </p:cNvSpPr>
          <p:nvPr>
            <p:ph type="sldNum" sz="quarter" idx="12"/>
          </p:nvPr>
        </p:nvSpPr>
        <p:spPr/>
        <p:txBody>
          <a:bodyPr/>
          <a:lstStyle/>
          <a:p>
            <a:fld id="{32417881-2642-43CC-8AAB-020A42633114}" type="slidenum">
              <a:rPr kumimoji="1" lang="ja-JP" altLang="en-US" smtClean="0"/>
              <a:t>15</a:t>
            </a:fld>
            <a:endParaRPr kumimoji="1" lang="ja-JP" altLang="en-US"/>
          </a:p>
        </p:txBody>
      </p:sp>
      <p:grpSp>
        <p:nvGrpSpPr>
          <p:cNvPr id="10" name="グループ化 9">
            <a:extLst>
              <a:ext uri="{FF2B5EF4-FFF2-40B4-BE49-F238E27FC236}">
                <a16:creationId xmlns:a16="http://schemas.microsoft.com/office/drawing/2014/main" id="{F7713922-975C-4E40-A395-DE7E2B302613}"/>
              </a:ext>
            </a:extLst>
          </p:cNvPr>
          <p:cNvGrpSpPr/>
          <p:nvPr/>
        </p:nvGrpSpPr>
        <p:grpSpPr>
          <a:xfrm>
            <a:off x="51113" y="961903"/>
            <a:ext cx="3306481" cy="894834"/>
            <a:chOff x="51113" y="801844"/>
            <a:chExt cx="3306481" cy="894834"/>
          </a:xfrm>
        </p:grpSpPr>
        <p:grpSp>
          <p:nvGrpSpPr>
            <p:cNvPr id="73" name="グループ化 72">
              <a:extLst>
                <a:ext uri="{FF2B5EF4-FFF2-40B4-BE49-F238E27FC236}">
                  <a16:creationId xmlns:a16="http://schemas.microsoft.com/office/drawing/2014/main" id="{63664348-9676-4ADC-BB66-F1E0C81EA40B}"/>
                </a:ext>
              </a:extLst>
            </p:cNvPr>
            <p:cNvGrpSpPr/>
            <p:nvPr/>
          </p:nvGrpSpPr>
          <p:grpSpPr>
            <a:xfrm>
              <a:off x="51113" y="801844"/>
              <a:ext cx="3306481" cy="387965"/>
              <a:chOff x="51113" y="1398204"/>
              <a:chExt cx="3306481" cy="387965"/>
            </a:xfrm>
          </p:grpSpPr>
          <p:sp>
            <p:nvSpPr>
              <p:cNvPr id="74" name="テキスト ボックス 73">
                <a:extLst>
                  <a:ext uri="{FF2B5EF4-FFF2-40B4-BE49-F238E27FC236}">
                    <a16:creationId xmlns:a16="http://schemas.microsoft.com/office/drawing/2014/main" id="{464E56F3-92B9-4064-AC27-66BE22BD9CB2}"/>
                  </a:ext>
                </a:extLst>
              </p:cNvPr>
              <p:cNvSpPr txBox="1"/>
              <p:nvPr/>
            </p:nvSpPr>
            <p:spPr>
              <a:xfrm>
                <a:off x="297594" y="1398204"/>
                <a:ext cx="3060000" cy="38796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」へ会員登録をおこないます。既に会員登録済の場合はログインをおこないます。</a:t>
                </a:r>
              </a:p>
              <a:p>
                <a:pPr marL="108000" indent="-108000">
                  <a:buFont typeface="メイリオ" panose="020B0604030504040204" pitchFamily="50" charset="-128"/>
                  <a:buChar char="※"/>
                </a:pPr>
                <a:r>
                  <a:rPr kumimoji="1" lang="en-US" altLang="ja-JP" sz="600" dirty="0">
                    <a:latin typeface="メイリオ" panose="020B0604030504040204" pitchFamily="50" charset="-128"/>
                    <a:ea typeface="メイリオ" panose="020B0604030504040204" pitchFamily="50" charset="-128"/>
                  </a:rPr>
                  <a:t>SCORER Cloud</a:t>
                </a:r>
                <a:r>
                  <a:rPr kumimoji="1" lang="ja-JP" altLang="en-US" sz="600" dirty="0">
                    <a:latin typeface="メイリオ" panose="020B0604030504040204" pitchFamily="50" charset="-128"/>
                    <a:ea typeface="メイリオ" panose="020B0604030504040204" pitchFamily="50" charset="-128"/>
                  </a:rPr>
                  <a:t>は、スマホ </a:t>
                </a:r>
                <a:r>
                  <a:rPr kumimoji="1" lang="en-US" altLang="ja-JP" sz="600" dirty="0">
                    <a:latin typeface="メイリオ" panose="020B0604030504040204" pitchFamily="50" charset="-128"/>
                    <a:ea typeface="メイリオ" panose="020B0604030504040204" pitchFamily="50" charset="-128"/>
                  </a:rPr>
                  <a:t>/ PC</a:t>
                </a:r>
                <a:r>
                  <a:rPr kumimoji="1" lang="ja-JP" altLang="en-US" sz="600" dirty="0">
                    <a:latin typeface="メイリオ" panose="020B0604030504040204" pitchFamily="50" charset="-128"/>
                    <a:ea typeface="メイリオ" panose="020B0604030504040204" pitchFamily="50" charset="-128"/>
                  </a:rPr>
                  <a:t>のどちらからでも操作可能です。</a:t>
                </a:r>
                <a:endParaRPr kumimoji="1" lang="en-US" altLang="ja-JP" sz="700"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1EA31-0988-47CC-B221-D9E2E9D7B5F8}"/>
                  </a:ext>
                </a:extLst>
              </p:cNvPr>
              <p:cNvSpPr txBox="1"/>
              <p:nvPr/>
            </p:nvSpPr>
            <p:spPr>
              <a:xfrm>
                <a:off x="51113" y="1398204"/>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66" name="グループ化 65">
              <a:extLst>
                <a:ext uri="{FF2B5EF4-FFF2-40B4-BE49-F238E27FC236}">
                  <a16:creationId xmlns:a16="http://schemas.microsoft.com/office/drawing/2014/main" id="{73A482C3-095A-4945-9646-31931BC6F52A}"/>
                </a:ext>
              </a:extLst>
            </p:cNvPr>
            <p:cNvGrpSpPr/>
            <p:nvPr/>
          </p:nvGrpSpPr>
          <p:grpSpPr>
            <a:xfrm>
              <a:off x="355354" y="1228678"/>
              <a:ext cx="2844000" cy="468000"/>
              <a:chOff x="224791" y="1769079"/>
              <a:chExt cx="2844000" cy="468000"/>
            </a:xfrm>
          </p:grpSpPr>
          <p:sp>
            <p:nvSpPr>
              <p:cNvPr id="67" name="正方形/長方形 66">
                <a:extLst>
                  <a:ext uri="{FF2B5EF4-FFF2-40B4-BE49-F238E27FC236}">
                    <a16:creationId xmlns:a16="http://schemas.microsoft.com/office/drawing/2014/main" id="{485E0016-2FF9-4D94-8161-0499D27E9D23}"/>
                  </a:ext>
                </a:extLst>
              </p:cNvPr>
              <p:cNvSpPr/>
              <p:nvPr/>
            </p:nvSpPr>
            <p:spPr>
              <a:xfrm>
                <a:off x="224791" y="1769079"/>
                <a:ext cx="2844000" cy="46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1FBD5E0F-9B89-4F29-BBA0-C970DE21EA66}"/>
                  </a:ext>
                </a:extLst>
              </p:cNvPr>
              <p:cNvSpPr txBox="1"/>
              <p:nvPr/>
            </p:nvSpPr>
            <p:spPr>
              <a:xfrm>
                <a:off x="315609" y="1820475"/>
                <a:ext cx="2662365" cy="365208"/>
              </a:xfrm>
              <a:prstGeom prst="rect">
                <a:avLst/>
              </a:prstGeom>
              <a:noFill/>
            </p:spPr>
            <p:txBody>
              <a:bodyPr wrap="square" lIns="0" rIns="0" rtlCol="0">
                <a:noAutofit/>
              </a:bodyPr>
              <a:lstStyle/>
              <a:p>
                <a:r>
                  <a:rPr kumimoji="1" lang="ja-JP" altLang="en-US" sz="700" b="1" dirty="0">
                    <a:latin typeface="メイリオ" panose="020B0604030504040204" pitchFamily="50" charset="-128"/>
                    <a:ea typeface="メイリオ" panose="020B0604030504040204" pitchFamily="50" charset="-128"/>
                  </a:rPr>
                  <a:t>新規会員登録画面：</a:t>
                </a:r>
                <a:r>
                  <a:rPr kumimoji="1" lang="en-US" altLang="ja-JP" sz="700" dirty="0">
                    <a:latin typeface="メイリオ" panose="020B0604030504040204" pitchFamily="50" charset="-128"/>
                    <a:ea typeface="メイリオ" panose="020B0604030504040204" pitchFamily="50" charset="-128"/>
                  </a:rPr>
                  <a:t>https://signup.console.scorer.jp/register</a:t>
                </a:r>
              </a:p>
              <a:p>
                <a:pPr>
                  <a:spcBef>
                    <a:spcPts val="600"/>
                  </a:spcBef>
                </a:pPr>
                <a:r>
                  <a:rPr kumimoji="1" lang="ja-JP" altLang="en-US" sz="700" b="1" dirty="0">
                    <a:latin typeface="メイリオ" panose="020B0604030504040204" pitchFamily="50" charset="-128"/>
                    <a:ea typeface="メイリオ" panose="020B0604030504040204" pitchFamily="50" charset="-128"/>
                  </a:rPr>
                  <a:t>ログイン画面：</a:t>
                </a:r>
                <a:r>
                  <a:rPr kumimoji="1" lang="en-US" altLang="ja-JP" sz="700" dirty="0">
                    <a:latin typeface="メイリオ" panose="020B0604030504040204" pitchFamily="50" charset="-128"/>
                    <a:ea typeface="メイリオ" panose="020B0604030504040204" pitchFamily="50" charset="-128"/>
                  </a:rPr>
                  <a:t>https://console.scorer.jp/login</a:t>
                </a:r>
              </a:p>
            </p:txBody>
          </p:sp>
        </p:grpSp>
      </p:grpSp>
      <p:sp>
        <p:nvSpPr>
          <p:cNvPr id="71" name="テキスト ボックス 70">
            <a:extLst>
              <a:ext uri="{FF2B5EF4-FFF2-40B4-BE49-F238E27FC236}">
                <a16:creationId xmlns:a16="http://schemas.microsoft.com/office/drawing/2014/main" id="{CBAF429C-E5EB-4066-9B15-20776A735875}"/>
              </a:ext>
            </a:extLst>
          </p:cNvPr>
          <p:cNvSpPr txBox="1"/>
          <p:nvPr/>
        </p:nvSpPr>
        <p:spPr>
          <a:xfrm>
            <a:off x="3619645" y="5369428"/>
            <a:ext cx="3024000"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アルゴリズムの設定、解析データのダウンロードなど</a:t>
            </a:r>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の操作については、 </a:t>
            </a:r>
            <a:r>
              <a:rPr kumimoji="1" lang="en-US" altLang="ja-JP" sz="700" u="sng" dirty="0">
                <a:solidFill>
                  <a:srgbClr val="0070C0"/>
                </a:solidFill>
                <a:latin typeface="メイリオ" panose="020B0604030504040204" pitchFamily="50" charset="-128"/>
                <a:ea typeface="メイリオ" panose="020B0604030504040204" pitchFamily="50" charset="-128"/>
              </a:rPr>
              <a:t>SCORER Cloud</a:t>
            </a:r>
            <a:r>
              <a:rPr kumimoji="1" lang="ja-JP" altLang="en-US" sz="700" u="sng" dirty="0">
                <a:solidFill>
                  <a:srgbClr val="0070C0"/>
                </a:solidFill>
                <a:latin typeface="メイリオ" panose="020B0604030504040204" pitchFamily="50" charset="-128"/>
                <a:ea typeface="メイリオ" panose="020B0604030504040204" pitchFamily="50" charset="-128"/>
              </a:rPr>
              <a:t>の基本機能と操作</a:t>
            </a:r>
            <a:r>
              <a:rPr kumimoji="1" lang="ja-JP" altLang="en-US" sz="700" dirty="0">
                <a:solidFill>
                  <a:srgbClr val="0070C0"/>
                </a:solidFill>
                <a:latin typeface="メイリオ" panose="020B0604030504040204" pitchFamily="50" charset="-128"/>
                <a:ea typeface="メイリオ" panose="020B0604030504040204" pitchFamily="50" charset="-128"/>
              </a:rPr>
              <a:t>（本資料</a:t>
            </a:r>
            <a:r>
              <a:rPr kumimoji="1" lang="en-US" altLang="ja-JP" sz="700" dirty="0">
                <a:solidFill>
                  <a:srgbClr val="0070C0"/>
                </a:solidFill>
                <a:latin typeface="メイリオ" panose="020B0604030504040204" pitchFamily="50" charset="-128"/>
                <a:ea typeface="メイリオ" panose="020B0604030504040204" pitchFamily="50" charset="-128"/>
              </a:rPr>
              <a:t>p16</a:t>
            </a:r>
            <a:r>
              <a:rPr kumimoji="1" lang="ja-JP" altLang="en-US" sz="700" dirty="0">
                <a:solidFill>
                  <a:srgbClr val="0070C0"/>
                </a:solidFill>
                <a:latin typeface="メイリオ" panose="020B0604030504040204" pitchFamily="50" charset="-128"/>
                <a:ea typeface="メイリオ" panose="020B0604030504040204" pitchFamily="50" charset="-128"/>
              </a:rPr>
              <a:t>） </a:t>
            </a:r>
            <a:r>
              <a:rPr kumimoji="1" lang="ja-JP" altLang="en-US" sz="700" dirty="0">
                <a:latin typeface="メイリオ" panose="020B0604030504040204" pitchFamily="50" charset="-128"/>
                <a:ea typeface="メイリオ" panose="020B0604030504040204" pitchFamily="50" charset="-128"/>
              </a:rPr>
              <a:t>をご覧ください。</a:t>
            </a:r>
          </a:p>
        </p:txBody>
      </p:sp>
    </p:spTree>
    <p:extLst>
      <p:ext uri="{BB962C8B-B14F-4D97-AF65-F5344CB8AC3E}">
        <p14:creationId xmlns:p14="http://schemas.microsoft.com/office/powerpoint/2010/main" val="792601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372D852-6469-42D3-85B5-BA1C76F875A9}"/>
              </a:ext>
            </a:extLst>
          </p:cNvPr>
          <p:cNvPicPr>
            <a:picLocks noChangeAspect="1"/>
          </p:cNvPicPr>
          <p:nvPr/>
        </p:nvPicPr>
        <p:blipFill rotWithShape="1">
          <a:blip r:embed="rId3">
            <a:extLst>
              <a:ext uri="{28A0092B-C50C-407E-A947-70E740481C1C}">
                <a14:useLocalDpi xmlns:a14="http://schemas.microsoft.com/office/drawing/2010/main" val="0"/>
              </a:ext>
            </a:extLst>
          </a:blip>
          <a:srcRect r="967" b="27475"/>
          <a:stretch/>
        </p:blipFill>
        <p:spPr>
          <a:xfrm>
            <a:off x="418858" y="728889"/>
            <a:ext cx="6078328" cy="2602724"/>
          </a:xfrm>
          <a:prstGeom prst="rect">
            <a:avLst/>
          </a:prstGeom>
          <a:ln w="3175">
            <a:solidFill>
              <a:schemeClr val="bg1">
                <a:lumMod val="75000"/>
              </a:schemeClr>
            </a:solidFill>
          </a:ln>
        </p:spPr>
      </p:pic>
      <p:sp>
        <p:nvSpPr>
          <p:cNvPr id="3" name="テキスト ボックス 2">
            <a:extLst>
              <a:ext uri="{FF2B5EF4-FFF2-40B4-BE49-F238E27FC236}">
                <a16:creationId xmlns:a16="http://schemas.microsoft.com/office/drawing/2014/main" id="{47B2F4F4-6F8D-4961-B150-00F0D0B46BC3}"/>
              </a:ext>
            </a:extLst>
          </p:cNvPr>
          <p:cNvSpPr txBox="1"/>
          <p:nvPr/>
        </p:nvSpPr>
        <p:spPr>
          <a:xfrm>
            <a:off x="46823" y="70432"/>
            <a:ext cx="6192442" cy="556980"/>
          </a:xfrm>
          <a:prstGeom prst="rect">
            <a:avLst/>
          </a:prstGeom>
          <a:noFill/>
        </p:spPr>
        <p:txBody>
          <a:bodyPr wrap="square" rtlCol="0">
            <a:noAutofit/>
          </a:bodyPr>
          <a:lstStyle/>
          <a:p>
            <a:r>
              <a:rPr kumimoji="1" lang="en-US" altLang="ja-JP" sz="1000" b="1" dirty="0">
                <a:latin typeface="メイリオ" panose="020B0604030504040204" pitchFamily="50" charset="-128"/>
                <a:ea typeface="メイリオ" panose="020B0604030504040204" pitchFamily="50" charset="-128"/>
              </a:rPr>
              <a:t>【SCORER Cloud</a:t>
            </a:r>
            <a:r>
              <a:rPr kumimoji="1" lang="ja-JP" altLang="en-US" sz="1000" b="1" dirty="0">
                <a:latin typeface="メイリオ" panose="020B0604030504040204" pitchFamily="50" charset="-128"/>
                <a:ea typeface="メイリオ" panose="020B0604030504040204" pitchFamily="50" charset="-128"/>
              </a:rPr>
              <a:t>の基本機能と操作</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トップ画面基本機能</a:t>
            </a:r>
            <a:endParaRPr kumimoji="1" lang="en-US" altLang="ja-JP" sz="1400" b="1"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D115C383-7990-402B-A1EF-E0A7B10AEA25}"/>
              </a:ext>
            </a:extLst>
          </p:cNvPr>
          <p:cNvSpPr/>
          <p:nvPr/>
        </p:nvSpPr>
        <p:spPr>
          <a:xfrm>
            <a:off x="3595716" y="791093"/>
            <a:ext cx="2935973" cy="262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882C158-025B-4B72-B8F1-F08AC046B718}"/>
              </a:ext>
            </a:extLst>
          </p:cNvPr>
          <p:cNvSpPr/>
          <p:nvPr/>
        </p:nvSpPr>
        <p:spPr>
          <a:xfrm>
            <a:off x="472293" y="1279857"/>
            <a:ext cx="1270960" cy="19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FE39359-3C39-4AD8-8429-8101E52C8F21}"/>
              </a:ext>
            </a:extLst>
          </p:cNvPr>
          <p:cNvSpPr/>
          <p:nvPr/>
        </p:nvSpPr>
        <p:spPr>
          <a:xfrm>
            <a:off x="4372856" y="1225777"/>
            <a:ext cx="2158833" cy="312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4D24436-8AAC-4E5A-ACA9-9F1F6A984909}"/>
              </a:ext>
            </a:extLst>
          </p:cNvPr>
          <p:cNvSpPr/>
          <p:nvPr/>
        </p:nvSpPr>
        <p:spPr>
          <a:xfrm>
            <a:off x="513280" y="1618654"/>
            <a:ext cx="1404000" cy="1332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75FCE1AF-2F8C-4D2A-B0BE-C6694EAD400F}"/>
              </a:ext>
            </a:extLst>
          </p:cNvPr>
          <p:cNvSpPr/>
          <p:nvPr/>
        </p:nvSpPr>
        <p:spPr>
          <a:xfrm>
            <a:off x="1985281" y="1618654"/>
            <a:ext cx="1404000" cy="133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39D6F50-9064-481F-A3A1-5A338B21D1D1}"/>
              </a:ext>
            </a:extLst>
          </p:cNvPr>
          <p:cNvSpPr txBox="1"/>
          <p:nvPr/>
        </p:nvSpPr>
        <p:spPr>
          <a:xfrm>
            <a:off x="3465976" y="879097"/>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0007CC4E-402C-4180-BB49-394989AE77F3}"/>
              </a:ext>
            </a:extLst>
          </p:cNvPr>
          <p:cNvSpPr txBox="1"/>
          <p:nvPr/>
        </p:nvSpPr>
        <p:spPr>
          <a:xfrm>
            <a:off x="4235907" y="1327939"/>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③</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F7A91A66-76B8-4F91-9BCF-2A23844B86E4}"/>
              </a:ext>
            </a:extLst>
          </p:cNvPr>
          <p:cNvSpPr txBox="1"/>
          <p:nvPr/>
        </p:nvSpPr>
        <p:spPr>
          <a:xfrm>
            <a:off x="350856" y="1317425"/>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B5C4284-742F-4068-AA84-91501D090417}"/>
              </a:ext>
            </a:extLst>
          </p:cNvPr>
          <p:cNvSpPr txBox="1"/>
          <p:nvPr/>
        </p:nvSpPr>
        <p:spPr>
          <a:xfrm>
            <a:off x="1146805" y="297150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④</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4479DC8A-75D4-4BBB-94BC-6186D1DA568F}"/>
              </a:ext>
            </a:extLst>
          </p:cNvPr>
          <p:cNvSpPr txBox="1"/>
          <p:nvPr/>
        </p:nvSpPr>
        <p:spPr>
          <a:xfrm>
            <a:off x="2618806" y="297150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⑤</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5F9B473-351A-4B40-81E2-D3E0F49AF8B0}"/>
              </a:ext>
            </a:extLst>
          </p:cNvPr>
          <p:cNvSpPr txBox="1"/>
          <p:nvPr/>
        </p:nvSpPr>
        <p:spPr>
          <a:xfrm>
            <a:off x="4090807" y="297150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⑥</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0C8C13D7-7E23-412E-9302-4164D2234D68}"/>
              </a:ext>
            </a:extLst>
          </p:cNvPr>
          <p:cNvSpPr/>
          <p:nvPr/>
        </p:nvSpPr>
        <p:spPr>
          <a:xfrm>
            <a:off x="3457282" y="1618654"/>
            <a:ext cx="1404000" cy="133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F773FA76-5F8C-4497-913C-87D52554FC96}"/>
              </a:ext>
            </a:extLst>
          </p:cNvPr>
          <p:cNvSpPr txBox="1"/>
          <p:nvPr/>
        </p:nvSpPr>
        <p:spPr>
          <a:xfrm>
            <a:off x="5545925" y="2971502"/>
            <a:ext cx="136950" cy="123111"/>
          </a:xfrm>
          <a:prstGeom prst="rect">
            <a:avLst/>
          </a:prstGeom>
          <a:noFill/>
        </p:spPr>
        <p:txBody>
          <a:bodyPr wrap="square" lIns="0" tIns="0" rIns="0" bIns="0" rtlCol="0">
            <a:sp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⑦</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6419F2D2-FDB4-43E0-958F-2B67A80CD83B}"/>
              </a:ext>
            </a:extLst>
          </p:cNvPr>
          <p:cNvSpPr txBox="1"/>
          <p:nvPr/>
        </p:nvSpPr>
        <p:spPr>
          <a:xfrm>
            <a:off x="170063" y="3478968"/>
            <a:ext cx="6481258" cy="4083603"/>
          </a:xfrm>
          <a:prstGeom prst="rect">
            <a:avLst/>
          </a:prstGeom>
          <a:noFill/>
        </p:spPr>
        <p:txBody>
          <a:bodyPr wrap="square" tIns="0" rtlCol="0">
            <a:noAutofit/>
          </a:bodyPr>
          <a:lstStyle/>
          <a:p>
            <a:pPr marL="108000">
              <a:buFont typeface="+mj-ea"/>
              <a:buAutoNum type="circleNumDbPlain"/>
            </a:pPr>
            <a:r>
              <a:rPr kumimoji="1" lang="ja-JP" altLang="en-US" sz="800" b="1" dirty="0">
                <a:latin typeface="メイリオ" panose="020B0604030504040204" pitchFamily="50" charset="-128"/>
                <a:ea typeface="メイリオ" panose="020B0604030504040204" pitchFamily="50" charset="-128"/>
              </a:rPr>
              <a:t>グローバルメニュー</a:t>
            </a:r>
          </a:p>
          <a:p>
            <a:pPr marL="565200" lvl="1">
              <a:spcBef>
                <a:spcPts val="300"/>
              </a:spcBef>
            </a:pPr>
            <a:r>
              <a:rPr kumimoji="1" lang="en-US" altLang="ja-JP" sz="700" b="1" dirty="0">
                <a:latin typeface="メイリオ" panose="020B0604030504040204" pitchFamily="50" charset="-128"/>
                <a:ea typeface="メイリオ" panose="020B0604030504040204" pitchFamily="50" charset="-128"/>
              </a:rPr>
              <a:t>Free for </a:t>
            </a:r>
            <a:r>
              <a:rPr kumimoji="1" lang="en-US" altLang="ja-JP" sz="700" b="1" dirty="0" err="1">
                <a:latin typeface="メイリオ" panose="020B0604030504040204" pitchFamily="50" charset="-128"/>
                <a:ea typeface="メイリオ" panose="020B0604030504040204" pitchFamily="50" charset="-128"/>
              </a:rPr>
              <a:t>Traial</a:t>
            </a:r>
            <a:endParaRPr kumimoji="1" lang="en-US" altLang="ja-JP" sz="700" b="1" dirty="0">
              <a:latin typeface="メイリオ" panose="020B0604030504040204" pitchFamily="50" charset="-128"/>
              <a:ea typeface="メイリオ" panose="020B0604030504040204" pitchFamily="50" charset="-128"/>
            </a:endParaRPr>
          </a:p>
          <a:p>
            <a:pPr marL="565200" lvl="1"/>
            <a:r>
              <a:rPr kumimoji="1" lang="ja-JP" altLang="en-US" sz="700" dirty="0">
                <a:latin typeface="メイリオ" panose="020B0604030504040204" pitchFamily="50" charset="-128"/>
                <a:ea typeface="メイリオ" panose="020B0604030504040204" pitchFamily="50" charset="-128"/>
              </a:rPr>
              <a:t>お手持ちの映像データをアップロードし、有料のアルゴリズム（</a:t>
            </a:r>
            <a:r>
              <a:rPr kumimoji="1" lang="en-US" altLang="ja-JP" sz="700" dirty="0" err="1">
                <a:latin typeface="メイリオ" panose="020B0604030504040204" pitchFamily="50" charset="-128"/>
                <a:ea typeface="メイリオ" panose="020B0604030504040204" pitchFamily="50" charset="-128"/>
              </a:rPr>
              <a:t>SenseTime</a:t>
            </a:r>
            <a:r>
              <a:rPr kumimoji="1" lang="ja-JP" altLang="en-US" sz="700" dirty="0">
                <a:latin typeface="メイリオ" panose="020B0604030504040204" pitchFamily="50" charset="-128"/>
                <a:ea typeface="メイリオ" panose="020B0604030504040204" pitchFamily="50" charset="-128"/>
              </a:rPr>
              <a:t>）で人物検知を</a:t>
            </a:r>
            <a:r>
              <a:rPr kumimoji="1" lang="en-US" altLang="ja-JP" sz="700" dirty="0">
                <a:latin typeface="メイリオ" panose="020B0604030504040204" pitchFamily="50" charset="-128"/>
                <a:ea typeface="メイリオ" panose="020B0604030504040204" pitchFamily="50" charset="-128"/>
              </a:rPr>
              <a:t>1</a:t>
            </a:r>
            <a:r>
              <a:rPr kumimoji="1" lang="ja-JP" altLang="en-US" sz="700" dirty="0">
                <a:latin typeface="メイリオ" panose="020B0604030504040204" pitchFamily="50" charset="-128"/>
                <a:ea typeface="メイリオ" panose="020B0604030504040204" pitchFamily="50" charset="-128"/>
              </a:rPr>
              <a:t>分間無料でお試しいただけます。</a:t>
            </a:r>
          </a:p>
          <a:p>
            <a:pPr marL="565200" lvl="1">
              <a:spcBef>
                <a:spcPts val="300"/>
              </a:spcBef>
            </a:pPr>
            <a:r>
              <a:rPr kumimoji="1" lang="en-US" altLang="ja-JP" sz="700" b="1" dirty="0">
                <a:latin typeface="メイリオ" panose="020B0604030504040204" pitchFamily="50" charset="-128"/>
                <a:ea typeface="メイリオ" panose="020B0604030504040204" pitchFamily="50" charset="-128"/>
              </a:rPr>
              <a:t>Support</a:t>
            </a:r>
          </a:p>
          <a:p>
            <a:pPr marL="565200" lvl="1"/>
            <a:r>
              <a:rPr kumimoji="1" lang="ja-JP" altLang="en-US" sz="700" dirty="0">
                <a:latin typeface="メイリオ" panose="020B0604030504040204" pitchFamily="50" charset="-128"/>
                <a:ea typeface="メイリオ" panose="020B0604030504040204" pitchFamily="50" charset="-128"/>
              </a:rPr>
              <a:t>提供しているサポート情報となります。</a:t>
            </a:r>
          </a:p>
          <a:p>
            <a:pPr marL="565200" lvl="1">
              <a:spcBef>
                <a:spcPts val="300"/>
              </a:spcBef>
            </a:pPr>
            <a:r>
              <a:rPr kumimoji="1" lang="ja-JP" altLang="en-US" sz="700" b="1" dirty="0">
                <a:latin typeface="メイリオ" panose="020B0604030504040204" pitchFamily="50" charset="-128"/>
                <a:ea typeface="メイリオ" panose="020B0604030504040204" pitchFamily="50" charset="-128"/>
              </a:rPr>
              <a:t>アカウント情報</a:t>
            </a:r>
          </a:p>
          <a:p>
            <a:pPr marL="565200" lvl="1"/>
            <a:r>
              <a:rPr kumimoji="1" lang="ja-JP" altLang="en-US" sz="700" dirty="0">
                <a:latin typeface="メイリオ" panose="020B0604030504040204" pitchFamily="50" charset="-128"/>
                <a:ea typeface="メイリオ" panose="020B0604030504040204" pitchFamily="50" charset="-128"/>
              </a:rPr>
              <a:t>有料アルゴリズムを使用する際のクレジットカード情報や支払い料金、</a:t>
            </a:r>
            <a:r>
              <a:rPr kumimoji="1" lang="ja-JP" altLang="en-US" sz="700" dirty="0">
                <a:solidFill>
                  <a:srgbClr val="FF0000"/>
                </a:solidFill>
                <a:latin typeface="メイリオ" panose="020B0604030504040204" pitchFamily="50" charset="-128"/>
                <a:ea typeface="メイリオ" panose="020B0604030504040204" pitchFamily="50" charset="-128"/>
              </a:rPr>
              <a:t>テキスト（</a:t>
            </a:r>
            <a:r>
              <a:rPr kumimoji="1" lang="en-US" altLang="ja-JP" sz="700" dirty="0">
                <a:solidFill>
                  <a:srgbClr val="FF0000"/>
                </a:solidFill>
                <a:latin typeface="メイリオ" panose="020B0604030504040204" pitchFamily="50" charset="-128"/>
                <a:ea typeface="メイリオ" panose="020B0604030504040204" pitchFamily="50" charset="-128"/>
              </a:rPr>
              <a:t>API Keys</a:t>
            </a:r>
            <a:r>
              <a:rPr kumimoji="1" lang="ja-JP" altLang="en-US" sz="700" dirty="0">
                <a:solidFill>
                  <a:srgbClr val="FF0000"/>
                </a:solidFill>
                <a:latin typeface="メイリオ" panose="020B0604030504040204" pitchFamily="50" charset="-128"/>
                <a:ea typeface="メイリオ" panose="020B0604030504040204" pitchFamily="50" charset="-128"/>
              </a:rPr>
              <a:t>）テキスト</a:t>
            </a:r>
            <a:r>
              <a:rPr kumimoji="1" lang="ja-JP" altLang="en-US" sz="700" dirty="0">
                <a:latin typeface="メイリオ" panose="020B0604030504040204" pitchFamily="50" charset="-128"/>
                <a:ea typeface="メイリオ" panose="020B0604030504040204" pitchFamily="50" charset="-128"/>
              </a:rPr>
              <a:t>の発行が可能です。</a:t>
            </a:r>
          </a:p>
          <a:p>
            <a:pPr marL="108000">
              <a:spcBef>
                <a:spcPts val="1200"/>
              </a:spcBef>
              <a:buFont typeface="+mj-ea"/>
              <a:buAutoNum type="circleNumDbPlain"/>
            </a:pPr>
            <a:r>
              <a:rPr kumimoji="1" lang="ja-JP" altLang="en-US" sz="800" b="1" dirty="0">
                <a:latin typeface="メイリオ" panose="020B0604030504040204" pitchFamily="50" charset="-128"/>
                <a:ea typeface="メイリオ" panose="020B0604030504040204" pitchFamily="50" charset="-128"/>
              </a:rPr>
              <a:t>表示しているデバイス登録の状況表示</a:t>
            </a:r>
          </a:p>
          <a:p>
            <a:pPr marL="565200" lvl="1"/>
            <a:r>
              <a:rPr kumimoji="1" lang="ja-JP" altLang="en-US" sz="700" dirty="0">
                <a:latin typeface="メイリオ" panose="020B0604030504040204" pitchFamily="50" charset="-128"/>
                <a:ea typeface="メイリオ" panose="020B0604030504040204" pitchFamily="50" charset="-128"/>
              </a:rPr>
              <a:t>現在表示しているデバイス登録情報の稼働状況（映像取得中 </a:t>
            </a:r>
            <a:r>
              <a:rPr kumimoji="1" lang="en-US" altLang="ja-JP" sz="700" dirty="0">
                <a:latin typeface="メイリオ" panose="020B0604030504040204" pitchFamily="50" charset="-128"/>
                <a:ea typeface="メイリオ" panose="020B0604030504040204" pitchFamily="50" charset="-128"/>
              </a:rPr>
              <a:t>/ </a:t>
            </a:r>
            <a:r>
              <a:rPr kumimoji="1" lang="ja-JP" altLang="en-US" sz="700" dirty="0">
                <a:latin typeface="メイリオ" panose="020B0604030504040204" pitchFamily="50" charset="-128"/>
                <a:ea typeface="メイリオ" panose="020B0604030504040204" pitchFamily="50" charset="-128"/>
              </a:rPr>
              <a:t>停止）が表示されます</a:t>
            </a:r>
          </a:p>
          <a:p>
            <a:pPr marL="108000">
              <a:spcBef>
                <a:spcPts val="1200"/>
              </a:spcBef>
              <a:buFont typeface="+mj-ea"/>
              <a:buAutoNum type="circleNumDbPlain"/>
            </a:pPr>
            <a:r>
              <a:rPr kumimoji="1" lang="ja-JP" altLang="en-US" sz="800" b="1" dirty="0">
                <a:latin typeface="メイリオ" panose="020B0604030504040204" pitchFamily="50" charset="-128"/>
                <a:ea typeface="メイリオ" panose="020B0604030504040204" pitchFamily="50" charset="-128"/>
              </a:rPr>
              <a:t>表示内容の設定操作</a:t>
            </a:r>
          </a:p>
          <a:p>
            <a:pPr marL="565200" lvl="1"/>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画面上に表示したいデバイス登録情報の条件設定が可能です。</a:t>
            </a:r>
          </a:p>
          <a:p>
            <a:pPr marL="565200" lvl="1">
              <a:spcBef>
                <a:spcPts val="300"/>
              </a:spcBef>
            </a:pPr>
            <a:r>
              <a:rPr kumimoji="1" lang="en-US" altLang="ja-JP" sz="700" b="1" dirty="0">
                <a:latin typeface="メイリオ" panose="020B0604030504040204" pitchFamily="50" charset="-128"/>
                <a:ea typeface="メイリオ" panose="020B0604030504040204" pitchFamily="50" charset="-128"/>
              </a:rPr>
              <a:t>Status</a:t>
            </a:r>
          </a:p>
          <a:p>
            <a:pPr marL="565200" lvl="1"/>
            <a:r>
              <a:rPr kumimoji="1" lang="ja-JP" altLang="en-US" sz="700" dirty="0">
                <a:latin typeface="メイリオ" panose="020B0604030504040204" pitchFamily="50" charset="-128"/>
                <a:ea typeface="メイリオ" panose="020B0604030504040204" pitchFamily="50" charset="-128"/>
              </a:rPr>
              <a:t>映像解析の稼働状況で絞込表示が可能です。</a:t>
            </a:r>
          </a:p>
          <a:p>
            <a:pPr marL="565200" lvl="1">
              <a:spcBef>
                <a:spcPts val="300"/>
              </a:spcBef>
            </a:pPr>
            <a:r>
              <a:rPr kumimoji="1" lang="en-US" altLang="ja-JP" sz="700" b="1" dirty="0">
                <a:latin typeface="メイリオ" panose="020B0604030504040204" pitchFamily="50" charset="-128"/>
                <a:ea typeface="メイリオ" panose="020B0604030504040204" pitchFamily="50" charset="-128"/>
              </a:rPr>
              <a:t>Order</a:t>
            </a:r>
          </a:p>
          <a:p>
            <a:pPr marL="565200" lvl="1"/>
            <a:r>
              <a:rPr kumimoji="1" lang="ja-JP" altLang="en-US" sz="700" dirty="0">
                <a:latin typeface="メイリオ" panose="020B0604030504040204" pitchFamily="50" charset="-128"/>
                <a:ea typeface="メイリオ" panose="020B0604030504040204" pitchFamily="50" charset="-128"/>
              </a:rPr>
              <a:t>デバイスの登録名で</a:t>
            </a:r>
            <a:r>
              <a:rPr kumimoji="1" lang="en-US" altLang="ja-JP" sz="700" dirty="0" err="1">
                <a:latin typeface="メイリオ" panose="020B0604030504040204" pitchFamily="50" charset="-128"/>
                <a:ea typeface="メイリオ" panose="020B0604030504040204" pitchFamily="50" charset="-128"/>
              </a:rPr>
              <a:t>Asc</a:t>
            </a:r>
            <a:r>
              <a:rPr kumimoji="1" lang="ja-JP" altLang="en-US" sz="700" dirty="0">
                <a:latin typeface="メイリオ" panose="020B0604030504040204" pitchFamily="50" charset="-128"/>
                <a:ea typeface="メイリオ" panose="020B0604030504040204" pitchFamily="50" charset="-128"/>
              </a:rPr>
              <a:t>（昇順）</a:t>
            </a:r>
            <a:r>
              <a:rPr kumimoji="1" lang="en-US" altLang="ja-JP" sz="700" dirty="0">
                <a:latin typeface="メイリオ" panose="020B0604030504040204" pitchFamily="50" charset="-128"/>
                <a:ea typeface="メイリオ" panose="020B0604030504040204" pitchFamily="50" charset="-128"/>
              </a:rPr>
              <a:t>/Desc</a:t>
            </a:r>
            <a:r>
              <a:rPr kumimoji="1" lang="ja-JP" altLang="en-US" sz="700" dirty="0">
                <a:latin typeface="メイリオ" panose="020B0604030504040204" pitchFamily="50" charset="-128"/>
                <a:ea typeface="メイリオ" panose="020B0604030504040204" pitchFamily="50" charset="-128"/>
              </a:rPr>
              <a:t>（降順）に並び替えが可能です。</a:t>
            </a:r>
            <a:endParaRPr kumimoji="1" lang="en-US" altLang="ja-JP" sz="700" dirty="0">
              <a:latin typeface="メイリオ" panose="020B0604030504040204" pitchFamily="50" charset="-128"/>
              <a:ea typeface="メイリオ" panose="020B0604030504040204" pitchFamily="50" charset="-128"/>
            </a:endParaRPr>
          </a:p>
          <a:p>
            <a:pPr marL="684000" lvl="1"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デバイス登録名は、デバイス別展開メニューの「</a:t>
            </a:r>
            <a:r>
              <a:rPr kumimoji="1" lang="en-US" altLang="ja-JP" sz="600" dirty="0">
                <a:latin typeface="メイリオ" panose="020B0604030504040204" pitchFamily="50" charset="-128"/>
                <a:ea typeface="メイリオ" panose="020B0604030504040204" pitchFamily="50" charset="-128"/>
              </a:rPr>
              <a:t>Rename</a:t>
            </a:r>
            <a:r>
              <a:rPr kumimoji="1" lang="ja-JP" altLang="en-US" sz="600" dirty="0">
                <a:latin typeface="メイリオ" panose="020B0604030504040204" pitchFamily="50" charset="-128"/>
                <a:ea typeface="メイリオ" panose="020B0604030504040204" pitchFamily="50" charset="-128"/>
              </a:rPr>
              <a:t>」機能で変更が可能です。</a:t>
            </a:r>
            <a:endParaRPr kumimoji="1" lang="en-US" altLang="ja-JP" sz="600" dirty="0">
              <a:latin typeface="メイリオ" panose="020B0604030504040204" pitchFamily="50" charset="-128"/>
              <a:ea typeface="メイリオ" panose="020B0604030504040204" pitchFamily="50" charset="-128"/>
            </a:endParaRPr>
          </a:p>
          <a:p>
            <a:pPr marL="565200" lvl="1">
              <a:spcBef>
                <a:spcPts val="300"/>
              </a:spcBef>
            </a:pPr>
            <a:r>
              <a:rPr kumimoji="1" lang="en-US" altLang="ja-JP" sz="700" b="1" dirty="0">
                <a:latin typeface="メイリオ" panose="020B0604030504040204" pitchFamily="50" charset="-128"/>
                <a:ea typeface="メイリオ" panose="020B0604030504040204" pitchFamily="50" charset="-128"/>
              </a:rPr>
              <a:t>Tags</a:t>
            </a:r>
          </a:p>
          <a:p>
            <a:pPr marL="565200" lvl="1"/>
            <a:r>
              <a:rPr kumimoji="1" lang="ja-JP" altLang="en-US" sz="700" dirty="0">
                <a:latin typeface="メイリオ" panose="020B0604030504040204" pitchFamily="50" charset="-128"/>
                <a:ea typeface="メイリオ" panose="020B0604030504040204" pitchFamily="50" charset="-128"/>
              </a:rPr>
              <a:t>「デバイス別展開メニュー」の「</a:t>
            </a:r>
            <a:r>
              <a:rPr kumimoji="1" lang="en-US" altLang="ja-JP" sz="700" dirty="0">
                <a:latin typeface="メイリオ" panose="020B0604030504040204" pitchFamily="50" charset="-128"/>
                <a:ea typeface="メイリオ" panose="020B0604030504040204" pitchFamily="50" charset="-128"/>
              </a:rPr>
              <a:t>Edit tag</a:t>
            </a:r>
            <a:r>
              <a:rPr kumimoji="1" lang="ja-JP" altLang="en-US" sz="700" dirty="0">
                <a:latin typeface="メイリオ" panose="020B0604030504040204" pitchFamily="50" charset="-128"/>
                <a:ea typeface="メイリオ" panose="020B0604030504040204" pitchFamily="50" charset="-128"/>
              </a:rPr>
              <a:t>」で設定したタグ名で絞込表示が可能です。</a:t>
            </a:r>
          </a:p>
          <a:p>
            <a:pPr marL="108000">
              <a:spcBef>
                <a:spcPts val="12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Android</a:t>
            </a:r>
            <a:r>
              <a:rPr kumimoji="1" lang="ja-JP" altLang="en-US" sz="800" b="1" dirty="0">
                <a:latin typeface="メイリオ" panose="020B0604030504040204" pitchFamily="50" charset="-128"/>
                <a:ea typeface="メイリオ" panose="020B0604030504040204" pitchFamily="50" charset="-128"/>
              </a:rPr>
              <a:t>スマホのカメラをデバイス登録した場合</a:t>
            </a:r>
          </a:p>
          <a:p>
            <a:pPr marL="108000">
              <a:spcBef>
                <a:spcPts val="12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Raspberry Pi</a:t>
            </a:r>
            <a:r>
              <a:rPr kumimoji="1" lang="ja-JP" altLang="en-US" sz="800" b="1" dirty="0">
                <a:latin typeface="メイリオ" panose="020B0604030504040204" pitchFamily="50" charset="-128"/>
                <a:ea typeface="メイリオ" panose="020B0604030504040204" pitchFamily="50" charset="-128"/>
              </a:rPr>
              <a:t>をデバイス登録した場合</a:t>
            </a:r>
          </a:p>
          <a:p>
            <a:pPr marL="108000">
              <a:spcBef>
                <a:spcPts val="12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IODATA</a:t>
            </a:r>
            <a:r>
              <a:rPr kumimoji="1" lang="ja-JP" altLang="en-US" sz="800" b="1" dirty="0">
                <a:latin typeface="メイリオ" panose="020B0604030504040204" pitchFamily="50" charset="-128"/>
                <a:ea typeface="メイリオ" panose="020B0604030504040204" pitchFamily="50" charset="-128"/>
              </a:rPr>
              <a:t>のライブネットワークカメラをデバイス登録した場合</a:t>
            </a:r>
          </a:p>
          <a:p>
            <a:pPr marL="108000">
              <a:spcBef>
                <a:spcPts val="1200"/>
              </a:spcBef>
              <a:buFont typeface="+mj-ea"/>
              <a:buAutoNum type="circleNumDbPlain"/>
            </a:pPr>
            <a:r>
              <a:rPr kumimoji="1" lang="ja-JP" altLang="en-US" sz="800" b="1" dirty="0">
                <a:latin typeface="メイリオ" panose="020B0604030504040204" pitchFamily="50" charset="-128"/>
                <a:ea typeface="メイリオ" panose="020B0604030504040204" pitchFamily="50" charset="-128"/>
              </a:rPr>
              <a:t>新規デバイス登録機能</a:t>
            </a:r>
          </a:p>
          <a:p>
            <a:pPr marL="565200" lvl="1"/>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a:t>
            </a:r>
            <a:r>
              <a:rPr kumimoji="1" lang="ja-JP" altLang="en-US" sz="700" dirty="0">
                <a:latin typeface="メイリオ" panose="020B0604030504040204" pitchFamily="50" charset="-128"/>
                <a:ea typeface="メイリオ" panose="020B0604030504040204" pitchFamily="50" charset="-128"/>
              </a:rPr>
              <a:t>］マークをクリックして、新規デバイスの登録が可能です。</a:t>
            </a:r>
          </a:p>
          <a:p>
            <a:pPr marL="565200" lvl="1"/>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をデバイス登録する場合、</a:t>
            </a:r>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からは登録できませんので「</a:t>
            </a:r>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」からデバイス登録をおこなってください。</a:t>
            </a:r>
            <a:endParaRPr kumimoji="1" lang="en-US" altLang="ja-JP" sz="700" dirty="0">
              <a:latin typeface="メイリオ" panose="020B0604030504040204" pitchFamily="50" charset="-128"/>
              <a:ea typeface="メイリオ" panose="020B0604030504040204" pitchFamily="50" charset="-128"/>
            </a:endParaRPr>
          </a:p>
          <a:p>
            <a:pPr marL="736650" lvl="1" indent="-171450">
              <a:buFont typeface="メイリオ" panose="020B0604030504040204" pitchFamily="50" charset="-128"/>
              <a:buChar char="⇒"/>
            </a:pPr>
            <a:r>
              <a:rPr kumimoji="1" lang="en-US" altLang="ja-JP" sz="700" u="sng" dirty="0">
                <a:solidFill>
                  <a:srgbClr val="0070C0"/>
                </a:solidFill>
                <a:latin typeface="メイリオ" panose="020B0604030504040204" pitchFamily="50" charset="-128"/>
                <a:ea typeface="メイリオ" panose="020B0604030504040204" pitchFamily="50" charset="-128"/>
              </a:rPr>
              <a:t>SCORER Cloud</a:t>
            </a:r>
            <a:r>
              <a:rPr kumimoji="1" lang="ja-JP" altLang="en-US" sz="700" u="sng" dirty="0">
                <a:solidFill>
                  <a:srgbClr val="0070C0"/>
                </a:solidFill>
                <a:latin typeface="メイリオ" panose="020B0604030504040204" pitchFamily="50" charset="-128"/>
                <a:ea typeface="メイリオ" panose="020B0604030504040204" pitchFamily="50" charset="-128"/>
              </a:rPr>
              <a:t>へデバイス登録をおこなう</a:t>
            </a:r>
            <a:r>
              <a:rPr kumimoji="1" lang="ja-JP" altLang="en-US" sz="700" dirty="0">
                <a:solidFill>
                  <a:srgbClr val="0070C0"/>
                </a:solidFill>
                <a:latin typeface="メイリオ" panose="020B0604030504040204" pitchFamily="50" charset="-128"/>
                <a:ea typeface="メイリオ" panose="020B0604030504040204" pitchFamily="50" charset="-128"/>
              </a:rPr>
              <a:t>（本資料</a:t>
            </a:r>
            <a:r>
              <a:rPr kumimoji="1" lang="en-US" altLang="ja-JP" sz="700" dirty="0">
                <a:solidFill>
                  <a:srgbClr val="0070C0"/>
                </a:solidFill>
                <a:latin typeface="メイリオ" panose="020B0604030504040204" pitchFamily="50" charset="-128"/>
                <a:ea typeface="メイリオ" panose="020B0604030504040204" pitchFamily="50" charset="-128"/>
              </a:rPr>
              <a:t>p8</a:t>
            </a:r>
            <a:r>
              <a:rPr kumimoji="1" lang="ja-JP" altLang="en-US" sz="700" dirty="0">
                <a:solidFill>
                  <a:srgbClr val="0070C0"/>
                </a:solidFill>
                <a:latin typeface="メイリオ" panose="020B0604030504040204" pitchFamily="50" charset="-128"/>
                <a:ea typeface="メイリオ" panose="020B0604030504040204" pitchFamily="50" charset="-128"/>
              </a:rPr>
              <a:t>参照）</a:t>
            </a:r>
            <a:endParaRPr kumimoji="1" lang="en-US" altLang="ja-JP" sz="700" dirty="0">
              <a:solidFill>
                <a:srgbClr val="0070C0"/>
              </a:solidFill>
              <a:latin typeface="メイリオ" panose="020B0604030504040204" pitchFamily="50" charset="-128"/>
              <a:ea typeface="メイリオ" panose="020B0604030504040204" pitchFamily="50" charset="-128"/>
            </a:endParaRPr>
          </a:p>
          <a:p>
            <a:pPr marL="565200" lvl="1"/>
            <a:endParaRPr kumimoji="1" lang="en-US" altLang="ja-JP" sz="700" dirty="0">
              <a:solidFill>
                <a:srgbClr val="FF0000"/>
              </a:solidFill>
              <a:latin typeface="メイリオ" panose="020B0604030504040204" pitchFamily="50" charset="-128"/>
              <a:ea typeface="メイリオ" panose="020B0604030504040204" pitchFamily="50" charset="-128"/>
            </a:endParaRPr>
          </a:p>
        </p:txBody>
      </p:sp>
      <p:sp>
        <p:nvSpPr>
          <p:cNvPr id="65" name="正方形/長方形 64">
            <a:extLst>
              <a:ext uri="{FF2B5EF4-FFF2-40B4-BE49-F238E27FC236}">
                <a16:creationId xmlns:a16="http://schemas.microsoft.com/office/drawing/2014/main" id="{F333EEE9-E430-419F-BB56-8F3455126556}"/>
              </a:ext>
            </a:extLst>
          </p:cNvPr>
          <p:cNvSpPr/>
          <p:nvPr/>
        </p:nvSpPr>
        <p:spPr>
          <a:xfrm>
            <a:off x="4923877" y="1618654"/>
            <a:ext cx="1404000" cy="133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46DE9D0-8A0A-46A0-AC21-685C6A8F7A78}"/>
              </a:ext>
            </a:extLst>
          </p:cNvPr>
          <p:cNvSpPr/>
          <p:nvPr/>
        </p:nvSpPr>
        <p:spPr>
          <a:xfrm>
            <a:off x="320672" y="1581428"/>
            <a:ext cx="6211017" cy="1550494"/>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9738A70-969B-4262-ABE6-E53B788568BF}"/>
              </a:ext>
            </a:extLst>
          </p:cNvPr>
          <p:cNvSpPr txBox="1"/>
          <p:nvPr/>
        </p:nvSpPr>
        <p:spPr>
          <a:xfrm>
            <a:off x="5682875" y="3145643"/>
            <a:ext cx="923578" cy="195814"/>
          </a:xfrm>
          <a:prstGeom prst="rect">
            <a:avLst/>
          </a:prstGeom>
          <a:noFill/>
        </p:spPr>
        <p:txBody>
          <a:bodyPr wrap="square" lIns="36000" tIns="36000" rIns="36000" bIns="36000" rtlCol="0">
            <a:spAutoFit/>
          </a:bodyPr>
          <a:lstStyle/>
          <a:p>
            <a:r>
              <a:rPr kumimoji="1" lang="ja-JP" altLang="en-US" sz="800" b="1" dirty="0">
                <a:solidFill>
                  <a:srgbClr val="00B050"/>
                </a:solidFill>
                <a:latin typeface="メイリオ" panose="020B0604030504040204" pitchFamily="50" charset="-128"/>
                <a:ea typeface="メイリオ" panose="020B0604030504040204" pitchFamily="50" charset="-128"/>
              </a:rPr>
              <a:t>デバイス登録情報</a:t>
            </a:r>
          </a:p>
        </p:txBody>
      </p:sp>
      <p:sp>
        <p:nvSpPr>
          <p:cNvPr id="2" name="スライド番号プレースホルダー 1">
            <a:extLst>
              <a:ext uri="{FF2B5EF4-FFF2-40B4-BE49-F238E27FC236}">
                <a16:creationId xmlns:a16="http://schemas.microsoft.com/office/drawing/2014/main" id="{7DE5B73F-502F-4374-8359-06C00D528952}"/>
              </a:ext>
            </a:extLst>
          </p:cNvPr>
          <p:cNvSpPr>
            <a:spLocks noGrp="1"/>
          </p:cNvSpPr>
          <p:nvPr>
            <p:ph type="sldNum" sz="quarter" idx="12"/>
          </p:nvPr>
        </p:nvSpPr>
        <p:spPr/>
        <p:txBody>
          <a:bodyPr/>
          <a:lstStyle/>
          <a:p>
            <a:fld id="{32417881-2642-43CC-8AAB-020A42633114}" type="slidenum">
              <a:rPr kumimoji="1" lang="ja-JP" altLang="en-US" smtClean="0"/>
              <a:t>16</a:t>
            </a:fld>
            <a:endParaRPr kumimoji="1" lang="ja-JP" altLang="en-US"/>
          </a:p>
        </p:txBody>
      </p:sp>
    </p:spTree>
    <p:extLst>
      <p:ext uri="{BB962C8B-B14F-4D97-AF65-F5344CB8AC3E}">
        <p14:creationId xmlns:p14="http://schemas.microsoft.com/office/powerpoint/2010/main" val="550352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83700B0-FE44-42A3-8BB5-A618317060E6}"/>
              </a:ext>
            </a:extLst>
          </p:cNvPr>
          <p:cNvSpPr txBox="1"/>
          <p:nvPr/>
        </p:nvSpPr>
        <p:spPr>
          <a:xfrm>
            <a:off x="56770" y="92653"/>
            <a:ext cx="5329422" cy="661720"/>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【SCORER Cloud</a:t>
            </a:r>
            <a:r>
              <a:rPr kumimoji="1" lang="ja-JP" altLang="en-US" sz="1000" b="1" dirty="0">
                <a:latin typeface="メイリオ" panose="020B0604030504040204" pitchFamily="50" charset="-128"/>
                <a:ea typeface="メイリオ" panose="020B0604030504040204" pitchFamily="50" charset="-128"/>
              </a:rPr>
              <a:t>の基本機能と操作</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デバイス別展開メニュー</a:t>
            </a:r>
            <a:endParaRPr kumimoji="1" lang="en-US" altLang="ja-JP" sz="1400" b="1" dirty="0">
              <a:latin typeface="メイリオ" panose="020B0604030504040204" pitchFamily="50" charset="-128"/>
              <a:ea typeface="メイリオ" panose="020B0604030504040204" pitchFamily="50" charset="-128"/>
            </a:endParaRPr>
          </a:p>
          <a:p>
            <a:r>
              <a:rPr kumimoji="1" lang="ja-JP" altLang="en-US" sz="800" dirty="0">
                <a:latin typeface="メイリオ" panose="020B0604030504040204" pitchFamily="50" charset="-128"/>
                <a:ea typeface="メイリオ" panose="020B0604030504040204" pitchFamily="50" charset="-128"/>
              </a:rPr>
              <a:t>デバイス別の基本メニューとなります。</a:t>
            </a:r>
            <a:endParaRPr kumimoji="1" lang="en-US" altLang="ja-JP" sz="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1AD4D51-3859-4090-886F-4D74F16E2B01}"/>
              </a:ext>
            </a:extLst>
          </p:cNvPr>
          <p:cNvSpPr txBox="1"/>
          <p:nvPr/>
        </p:nvSpPr>
        <p:spPr>
          <a:xfrm>
            <a:off x="310877" y="2888808"/>
            <a:ext cx="4638282" cy="2022835"/>
          </a:xfrm>
          <a:prstGeom prst="rect">
            <a:avLst/>
          </a:prstGeom>
          <a:noFill/>
        </p:spPr>
        <p:txBody>
          <a:bodyPr wrap="square" tIns="0" rtlCol="0">
            <a:noAutofit/>
          </a:bodyPr>
          <a:lstStyle/>
          <a:p>
            <a:pPr>
              <a:lnSpc>
                <a:spcPct val="150000"/>
              </a:lnSpc>
            </a:pPr>
            <a:r>
              <a:rPr kumimoji="1" lang="ja-JP" altLang="en-US" sz="800" b="1" i="1" dirty="0">
                <a:latin typeface="メイリオ" panose="020B0604030504040204" pitchFamily="50" charset="-128"/>
                <a:ea typeface="メイリオ" panose="020B0604030504040204" pitchFamily="50" charset="-128"/>
              </a:rPr>
              <a:t>＜デバイスメニュー一覧＞</a:t>
            </a:r>
            <a:endParaRPr kumimoji="1" lang="en-US" altLang="ja-JP" sz="800" b="1" dirty="0">
              <a:latin typeface="メイリオ" panose="020B0604030504040204" pitchFamily="50" charset="-128"/>
              <a:ea typeface="メイリオ" panose="020B0604030504040204" pitchFamily="50" charset="-128"/>
            </a:endParaRPr>
          </a:p>
          <a:p>
            <a:pPr marL="108000" indent="-108000">
              <a:spcBef>
                <a:spcPts val="300"/>
              </a:spcBef>
              <a:buFont typeface="Arial" panose="020B0604020202020204" pitchFamily="34" charset="0"/>
              <a:buChar char="•"/>
            </a:pPr>
            <a:r>
              <a:rPr kumimoji="1" lang="en-US" altLang="ja-JP" sz="800" b="1" dirty="0">
                <a:latin typeface="メイリオ" panose="020B0604030504040204" pitchFamily="50" charset="-128"/>
                <a:ea typeface="メイリオ" panose="020B0604030504040204" pitchFamily="50" charset="-128"/>
              </a:rPr>
              <a:t>Analyze</a:t>
            </a:r>
            <a:r>
              <a:rPr kumimoji="1" lang="ja-JP" altLang="en-US" sz="800" b="1" dirty="0">
                <a:latin typeface="メイリオ" panose="020B0604030504040204" pitchFamily="50" charset="-128"/>
                <a:ea typeface="メイリオ" panose="020B0604030504040204" pitchFamily="50" charset="-128"/>
              </a:rPr>
              <a:t>：</a:t>
            </a:r>
            <a:r>
              <a:rPr kumimoji="1" lang="ja-JP" altLang="en-US" sz="800" dirty="0">
                <a:latin typeface="メイリオ" panose="020B0604030504040204" pitchFamily="50" charset="-128"/>
                <a:ea typeface="メイリオ" panose="020B0604030504040204" pitchFamily="50" charset="-128"/>
              </a:rPr>
              <a:t>このデバイスに対する操作画面が表示されます。</a:t>
            </a:r>
            <a:endParaRPr kumimoji="1" lang="en-US" altLang="ja-JP" sz="800" dirty="0">
              <a:latin typeface="メイリオ" panose="020B0604030504040204" pitchFamily="50" charset="-128"/>
              <a:ea typeface="メイリオ" panose="020B0604030504040204" pitchFamily="50" charset="-128"/>
            </a:endParaRPr>
          </a:p>
          <a:p>
            <a:pPr marL="216000" indent="-108000">
              <a:spcAft>
                <a:spcPts val="300"/>
              </a:spcAft>
              <a:buFont typeface="メイリオ" panose="020B0604030504040204" pitchFamily="50" charset="-128"/>
              <a:buChar char="⇒"/>
            </a:pPr>
            <a:r>
              <a:rPr kumimoji="1" lang="ja-JP" altLang="en-US" sz="700" u="sng" dirty="0">
                <a:solidFill>
                  <a:srgbClr val="0070C0"/>
                </a:solidFill>
                <a:latin typeface="メイリオ" panose="020B0604030504040204" pitchFamily="50" charset="-128"/>
                <a:ea typeface="メイリオ" panose="020B0604030504040204" pitchFamily="50" charset="-128"/>
              </a:rPr>
              <a:t>デバイス別展開メニュー［</a:t>
            </a:r>
            <a:r>
              <a:rPr kumimoji="1" lang="en-US" altLang="ja-JP" sz="700" u="sng" dirty="0">
                <a:solidFill>
                  <a:srgbClr val="0070C0"/>
                </a:solidFill>
                <a:latin typeface="メイリオ" panose="020B0604030504040204" pitchFamily="50" charset="-128"/>
                <a:ea typeface="メイリオ" panose="020B0604030504040204" pitchFamily="50" charset="-128"/>
              </a:rPr>
              <a:t>Analyze</a:t>
            </a:r>
            <a:r>
              <a:rPr kumimoji="1" lang="ja-JP" altLang="en-US" sz="700" u="sng" dirty="0">
                <a:solidFill>
                  <a:srgbClr val="0070C0"/>
                </a:solidFill>
                <a:latin typeface="メイリオ" panose="020B0604030504040204" pitchFamily="50" charset="-128"/>
                <a:ea typeface="メイリオ" panose="020B0604030504040204" pitchFamily="50" charset="-128"/>
              </a:rPr>
              <a:t>］操作画面メニュー</a:t>
            </a:r>
            <a:r>
              <a:rPr kumimoji="1" lang="ja-JP" altLang="en-US" sz="700" dirty="0">
                <a:solidFill>
                  <a:srgbClr val="0070C0"/>
                </a:solidFill>
                <a:latin typeface="メイリオ" panose="020B0604030504040204" pitchFamily="50" charset="-128"/>
                <a:ea typeface="メイリオ" panose="020B0604030504040204" pitchFamily="50" charset="-128"/>
              </a:rPr>
              <a:t>（本資料</a:t>
            </a:r>
            <a:r>
              <a:rPr kumimoji="1" lang="en-US" altLang="ja-JP" sz="700" dirty="0">
                <a:solidFill>
                  <a:srgbClr val="0070C0"/>
                </a:solidFill>
                <a:latin typeface="メイリオ" panose="020B0604030504040204" pitchFamily="50" charset="-128"/>
                <a:ea typeface="メイリオ" panose="020B0604030504040204" pitchFamily="50" charset="-128"/>
              </a:rPr>
              <a:t>p18</a:t>
            </a:r>
            <a:r>
              <a:rPr kumimoji="1" lang="ja-JP" altLang="en-US" sz="700" dirty="0">
                <a:solidFill>
                  <a:srgbClr val="0070C0"/>
                </a:solidFill>
                <a:latin typeface="メイリオ" panose="020B0604030504040204" pitchFamily="50" charset="-128"/>
                <a:ea typeface="メイリオ" panose="020B0604030504040204" pitchFamily="50" charset="-128"/>
              </a:rPr>
              <a:t>参照）</a:t>
            </a:r>
            <a:endParaRPr kumimoji="1" lang="en-US" altLang="ja-JP" sz="700" dirty="0">
              <a:solidFill>
                <a:srgbClr val="0070C0"/>
              </a:solidFill>
              <a:latin typeface="メイリオ" panose="020B0604030504040204" pitchFamily="50" charset="-128"/>
              <a:ea typeface="メイリオ" panose="020B0604030504040204" pitchFamily="50" charset="-128"/>
            </a:endParaRPr>
          </a:p>
          <a:p>
            <a:pPr marL="108000" indent="-108000">
              <a:lnSpc>
                <a:spcPct val="150000"/>
              </a:lnSpc>
              <a:spcBef>
                <a:spcPts val="300"/>
              </a:spcBef>
              <a:spcAft>
                <a:spcPts val="300"/>
              </a:spcAft>
              <a:buFont typeface="Arial" panose="020B0604020202020204" pitchFamily="34" charset="0"/>
              <a:buChar char="•"/>
            </a:pPr>
            <a:r>
              <a:rPr kumimoji="1" lang="en-US" altLang="ja-JP" sz="800" b="1" dirty="0">
                <a:latin typeface="メイリオ" panose="020B0604030504040204" pitchFamily="50" charset="-128"/>
                <a:ea typeface="メイリオ" panose="020B0604030504040204" pitchFamily="50" charset="-128"/>
              </a:rPr>
              <a:t>Rename</a:t>
            </a:r>
            <a:r>
              <a:rPr kumimoji="1" lang="ja-JP" altLang="en-US" sz="800" b="1" dirty="0">
                <a:latin typeface="メイリオ" panose="020B0604030504040204" pitchFamily="50" charset="-128"/>
                <a:ea typeface="メイリオ" panose="020B0604030504040204" pitchFamily="50" charset="-128"/>
              </a:rPr>
              <a:t>：</a:t>
            </a:r>
            <a:r>
              <a:rPr kumimoji="1" lang="ja-JP" altLang="en-US" sz="800" dirty="0">
                <a:latin typeface="メイリオ" panose="020B0604030504040204" pitchFamily="50" charset="-128"/>
                <a:ea typeface="メイリオ" panose="020B0604030504040204" pitchFamily="50" charset="-128"/>
              </a:rPr>
              <a:t>デバイス登録名（上図の赤点線箇所）の変更が可能です。</a:t>
            </a:r>
            <a:endParaRPr kumimoji="1" lang="en-US" altLang="ja-JP" sz="800" dirty="0">
              <a:latin typeface="メイリオ" panose="020B0604030504040204" pitchFamily="50" charset="-128"/>
              <a:ea typeface="メイリオ" panose="020B0604030504040204" pitchFamily="50" charset="-128"/>
            </a:endParaRPr>
          </a:p>
          <a:p>
            <a:pPr marL="108000" indent="-108000">
              <a:spcBef>
                <a:spcPts val="300"/>
              </a:spcBef>
              <a:buFont typeface="Arial" panose="020B0604020202020204" pitchFamily="34" charset="0"/>
              <a:buChar char="•"/>
            </a:pPr>
            <a:r>
              <a:rPr kumimoji="1" lang="en-US" altLang="ja-JP" sz="800" b="1" dirty="0">
                <a:latin typeface="メイリオ" panose="020B0604030504040204" pitchFamily="50" charset="-128"/>
                <a:ea typeface="メイリオ" panose="020B0604030504040204" pitchFamily="50" charset="-128"/>
              </a:rPr>
              <a:t>Edit tag</a:t>
            </a:r>
            <a:r>
              <a:rPr kumimoji="1" lang="ja-JP" altLang="en-US" sz="800" b="1" dirty="0">
                <a:latin typeface="メイリオ" panose="020B0604030504040204" pitchFamily="50" charset="-128"/>
                <a:ea typeface="メイリオ" panose="020B0604030504040204" pitchFamily="50" charset="-128"/>
              </a:rPr>
              <a:t>：</a:t>
            </a:r>
            <a:r>
              <a:rPr kumimoji="1" lang="ja-JP" altLang="en-US" sz="800" dirty="0">
                <a:latin typeface="メイリオ" panose="020B0604030504040204" pitchFamily="50" charset="-128"/>
                <a:ea typeface="メイリオ" panose="020B0604030504040204" pitchFamily="50" charset="-128"/>
              </a:rPr>
              <a:t>デバイス登録情報にタグ付けが可能です。</a:t>
            </a:r>
            <a:endParaRPr kumimoji="1" lang="en-US" altLang="ja-JP" sz="800" dirty="0">
              <a:latin typeface="メイリオ" panose="020B0604030504040204" pitchFamily="50" charset="-128"/>
              <a:ea typeface="メイリオ" panose="020B0604030504040204" pitchFamily="50" charset="-128"/>
            </a:endParaRPr>
          </a:p>
          <a:p>
            <a:pPr marL="216000" indent="-108000">
              <a:spcAft>
                <a:spcPts val="300"/>
              </a:spcAft>
              <a:buFont typeface="メイリオ" panose="020B0604030504040204" pitchFamily="50" charset="-128"/>
              <a:buChar char="※"/>
            </a:pPr>
            <a:r>
              <a:rPr lang="ja-JP" altLang="en-US" sz="700" dirty="0">
                <a:latin typeface="メイリオ" panose="020B0604030504040204" pitchFamily="50" charset="-128"/>
                <a:ea typeface="メイリオ" panose="020B0604030504040204" pitchFamily="50" charset="-128"/>
              </a:rPr>
              <a:t>登録したデバイス情報にタグをつけて、タグ名で検索が可能となります。</a:t>
            </a:r>
            <a:endParaRPr lang="en-US" altLang="ja-JP" sz="700" dirty="0">
              <a:latin typeface="メイリオ" panose="020B0604030504040204" pitchFamily="50" charset="-128"/>
              <a:ea typeface="メイリオ" panose="020B0604030504040204" pitchFamily="50" charset="-128"/>
            </a:endParaRPr>
          </a:p>
          <a:p>
            <a:pPr marL="108000" indent="-108000">
              <a:spcBef>
                <a:spcPts val="300"/>
              </a:spcBef>
              <a:buFont typeface="Arial" panose="020B0604020202020204" pitchFamily="34" charset="0"/>
              <a:buChar char="•"/>
            </a:pPr>
            <a:r>
              <a:rPr kumimoji="1" lang="en-US" altLang="ja-JP" sz="800" b="1" dirty="0" err="1">
                <a:latin typeface="メイリオ" panose="020B0604030504040204" pitchFamily="50" charset="-128"/>
                <a:ea typeface="メイリオ" panose="020B0604030504040204" pitchFamily="50" charset="-128"/>
              </a:rPr>
              <a:t>LiveStream</a:t>
            </a:r>
            <a:r>
              <a:rPr kumimoji="1" lang="ja-JP" altLang="en-US" sz="800" b="1" dirty="0">
                <a:latin typeface="メイリオ" panose="020B0604030504040204" pitchFamily="50" charset="-128"/>
                <a:ea typeface="メイリオ" panose="020B0604030504040204" pitchFamily="50" charset="-128"/>
              </a:rPr>
              <a:t>：</a:t>
            </a:r>
            <a:r>
              <a:rPr kumimoji="1" lang="ja-JP" altLang="en-US" sz="800" dirty="0">
                <a:latin typeface="メイリオ" panose="020B0604030504040204" pitchFamily="50" charset="-128"/>
                <a:ea typeface="メイリオ" panose="020B0604030504040204" pitchFamily="50" charset="-128"/>
              </a:rPr>
              <a:t>ライブで映像を確認することができます。</a:t>
            </a:r>
            <a:endParaRPr kumimoji="1" lang="en-US" altLang="ja-JP" sz="800" dirty="0">
              <a:latin typeface="メイリオ" panose="020B0604030504040204" pitchFamily="50" charset="-128"/>
              <a:ea typeface="メイリオ" panose="020B0604030504040204" pitchFamily="50" charset="-128"/>
            </a:endParaRPr>
          </a:p>
          <a:p>
            <a:pPr marL="216000" lvl="1" indent="-108000">
              <a:spcAft>
                <a:spcPts val="300"/>
              </a:spcAft>
              <a:buFont typeface="メイリオ" panose="020B0604030504040204" pitchFamily="50" charset="-128"/>
              <a:buChar char="※"/>
            </a:pP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をデバイス登録した場合は表示されません。</a:t>
            </a:r>
            <a:endParaRPr kumimoji="1" lang="en-US" altLang="ja-JP" sz="700" dirty="0">
              <a:latin typeface="メイリオ" panose="020B0604030504040204" pitchFamily="50" charset="-128"/>
              <a:ea typeface="メイリオ" panose="020B0604030504040204" pitchFamily="50" charset="-128"/>
            </a:endParaRPr>
          </a:p>
          <a:p>
            <a:pPr indent="-108000">
              <a:lnSpc>
                <a:spcPct val="150000"/>
              </a:lnSpc>
              <a:spcBef>
                <a:spcPts val="300"/>
              </a:spcBef>
              <a:spcAft>
                <a:spcPts val="300"/>
              </a:spcAft>
              <a:buFont typeface="Arial" panose="020B0604020202020204" pitchFamily="34" charset="0"/>
              <a:buChar char="•"/>
            </a:pPr>
            <a:r>
              <a:rPr kumimoji="1" lang="en-US" altLang="ja-JP" sz="800" b="1" dirty="0">
                <a:latin typeface="メイリオ" panose="020B0604030504040204" pitchFamily="50" charset="-128"/>
                <a:ea typeface="メイリオ" panose="020B0604030504040204" pitchFamily="50" charset="-128"/>
              </a:rPr>
              <a:t>Delete</a:t>
            </a:r>
            <a:r>
              <a:rPr kumimoji="1" lang="ja-JP" altLang="en-US" sz="800" b="1" dirty="0">
                <a:latin typeface="メイリオ" panose="020B0604030504040204" pitchFamily="50" charset="-128"/>
                <a:ea typeface="メイリオ" panose="020B0604030504040204" pitchFamily="50" charset="-128"/>
              </a:rPr>
              <a:t>：</a:t>
            </a:r>
            <a:r>
              <a:rPr kumimoji="1" lang="ja-JP" altLang="en-US" sz="800" dirty="0">
                <a:latin typeface="メイリオ" panose="020B0604030504040204" pitchFamily="50" charset="-128"/>
                <a:ea typeface="メイリオ" panose="020B0604030504040204" pitchFamily="50" charset="-128"/>
              </a:rPr>
              <a:t>このデバイス登録情報を削除します。</a:t>
            </a:r>
            <a:endParaRPr kumimoji="1" lang="en-US" altLang="ja-JP" sz="800" dirty="0">
              <a:latin typeface="メイリオ" panose="020B0604030504040204" pitchFamily="50" charset="-128"/>
              <a:ea typeface="メイリオ" panose="020B0604030504040204" pitchFamily="50" charset="-128"/>
            </a:endParaRPr>
          </a:p>
        </p:txBody>
      </p:sp>
      <p:grpSp>
        <p:nvGrpSpPr>
          <p:cNvPr id="45" name="グループ化 44">
            <a:extLst>
              <a:ext uri="{FF2B5EF4-FFF2-40B4-BE49-F238E27FC236}">
                <a16:creationId xmlns:a16="http://schemas.microsoft.com/office/drawing/2014/main" id="{8CA6BF57-CF0B-4229-A848-B2F5CEB21020}"/>
              </a:ext>
            </a:extLst>
          </p:cNvPr>
          <p:cNvGrpSpPr/>
          <p:nvPr/>
        </p:nvGrpSpPr>
        <p:grpSpPr>
          <a:xfrm>
            <a:off x="235721" y="782808"/>
            <a:ext cx="4311301" cy="1959743"/>
            <a:chOff x="235721" y="576574"/>
            <a:chExt cx="2543799" cy="1156308"/>
          </a:xfrm>
        </p:grpSpPr>
        <p:pic>
          <p:nvPicPr>
            <p:cNvPr id="35" name="図 34">
              <a:extLst>
                <a:ext uri="{FF2B5EF4-FFF2-40B4-BE49-F238E27FC236}">
                  <a16:creationId xmlns:a16="http://schemas.microsoft.com/office/drawing/2014/main" id="{D4FDCC16-3A4A-41D9-8791-522B8A46AFBE}"/>
                </a:ext>
              </a:extLst>
            </p:cNvPr>
            <p:cNvPicPr>
              <a:picLocks noChangeAspect="1"/>
            </p:cNvPicPr>
            <p:nvPr/>
          </p:nvPicPr>
          <p:blipFill rotWithShape="1">
            <a:blip r:embed="rId3">
              <a:extLst>
                <a:ext uri="{28A0092B-C50C-407E-A947-70E740481C1C}">
                  <a14:useLocalDpi xmlns:a14="http://schemas.microsoft.com/office/drawing/2010/main" val="0"/>
                </a:ext>
              </a:extLst>
            </a:blip>
            <a:srcRect l="1160" t="24341" r="75301" b="40070"/>
            <a:stretch/>
          </p:blipFill>
          <p:spPr>
            <a:xfrm>
              <a:off x="235721" y="596187"/>
              <a:ext cx="1055270" cy="982321"/>
            </a:xfrm>
            <a:prstGeom prst="rect">
              <a:avLst/>
            </a:prstGeom>
            <a:ln w="3175">
              <a:noFill/>
            </a:ln>
          </p:spPr>
        </p:pic>
        <p:sp>
          <p:nvSpPr>
            <p:cNvPr id="36" name="正方形/長方形 35">
              <a:extLst>
                <a:ext uri="{FF2B5EF4-FFF2-40B4-BE49-F238E27FC236}">
                  <a16:creationId xmlns:a16="http://schemas.microsoft.com/office/drawing/2014/main" id="{F99F3A21-8007-4536-83A2-0EFBC331691A}"/>
                </a:ext>
              </a:extLst>
            </p:cNvPr>
            <p:cNvSpPr/>
            <p:nvPr/>
          </p:nvSpPr>
          <p:spPr>
            <a:xfrm>
              <a:off x="1131732" y="1338574"/>
              <a:ext cx="93655"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コネクタ: カギ線 36">
              <a:extLst>
                <a:ext uri="{FF2B5EF4-FFF2-40B4-BE49-F238E27FC236}">
                  <a16:creationId xmlns:a16="http://schemas.microsoft.com/office/drawing/2014/main" id="{0E39118A-7FD7-4C3B-9027-00F980B27266}"/>
                </a:ext>
              </a:extLst>
            </p:cNvPr>
            <p:cNvCxnSpPr>
              <a:cxnSpLocks/>
            </p:cNvCxnSpPr>
            <p:nvPr/>
          </p:nvCxnSpPr>
          <p:spPr>
            <a:xfrm flipV="1">
              <a:off x="1225387" y="1076644"/>
              <a:ext cx="522761" cy="334407"/>
            </a:xfrm>
            <a:prstGeom prst="bent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3387BD87-F9B7-49BC-89F4-482D11B8BB54}"/>
                </a:ext>
              </a:extLst>
            </p:cNvPr>
            <p:cNvSpPr txBox="1"/>
            <p:nvPr/>
          </p:nvSpPr>
          <p:spPr>
            <a:xfrm>
              <a:off x="907117" y="1605763"/>
              <a:ext cx="1107904" cy="127119"/>
            </a:xfrm>
            <a:prstGeom prst="rect">
              <a:avLst/>
            </a:prstGeom>
            <a:noFill/>
          </p:spPr>
          <p:txBody>
            <a:bodyPr wrap="square" rtlCol="0">
              <a:spAutoFit/>
            </a:bodyPr>
            <a:lstStyle/>
            <a:p>
              <a:pPr algn="ctr"/>
              <a:r>
                <a:rPr kumimoji="1" lang="ja-JP" altLang="en-US" sz="800" b="1" dirty="0">
                  <a:solidFill>
                    <a:srgbClr val="FF0000"/>
                  </a:solidFill>
                  <a:latin typeface="メイリオ" panose="020B0604030504040204" pitchFamily="50" charset="-128"/>
                  <a:ea typeface="メイリオ" panose="020B0604030504040204" pitchFamily="50" charset="-128"/>
                </a:rPr>
                <a:t>クリックでメニュー展開</a:t>
              </a:r>
            </a:p>
          </p:txBody>
        </p:sp>
        <p:grpSp>
          <p:nvGrpSpPr>
            <p:cNvPr id="39" name="グループ化 38">
              <a:extLst>
                <a:ext uri="{FF2B5EF4-FFF2-40B4-BE49-F238E27FC236}">
                  <a16:creationId xmlns:a16="http://schemas.microsoft.com/office/drawing/2014/main" id="{47EDC403-DC73-4ECC-B39C-1444AA9C977D}"/>
                </a:ext>
              </a:extLst>
            </p:cNvPr>
            <p:cNvGrpSpPr/>
            <p:nvPr/>
          </p:nvGrpSpPr>
          <p:grpSpPr>
            <a:xfrm>
              <a:off x="1748148" y="576574"/>
              <a:ext cx="1031372" cy="1013225"/>
              <a:chOff x="5141568" y="4121027"/>
              <a:chExt cx="1031372" cy="1013225"/>
            </a:xfrm>
          </p:grpSpPr>
          <p:pic>
            <p:nvPicPr>
              <p:cNvPr id="40" name="図 39">
                <a:extLst>
                  <a:ext uri="{FF2B5EF4-FFF2-40B4-BE49-F238E27FC236}">
                    <a16:creationId xmlns:a16="http://schemas.microsoft.com/office/drawing/2014/main" id="{7490BCEC-6BFD-46CF-84D1-DF1668F7861D}"/>
                  </a:ext>
                </a:extLst>
              </p:cNvPr>
              <p:cNvPicPr>
                <a:picLocks noChangeAspect="1"/>
              </p:cNvPicPr>
              <p:nvPr/>
            </p:nvPicPr>
            <p:blipFill rotWithShape="1">
              <a:blip r:embed="rId4">
                <a:extLst>
                  <a:ext uri="{28A0092B-C50C-407E-A947-70E740481C1C}">
                    <a14:useLocalDpi xmlns:a14="http://schemas.microsoft.com/office/drawing/2010/main" val="0"/>
                  </a:ext>
                </a:extLst>
              </a:blip>
              <a:srcRect l="41820" t="41411" r="3624" b="3555"/>
              <a:stretch/>
            </p:blipFill>
            <p:spPr>
              <a:xfrm>
                <a:off x="5167004" y="4140492"/>
                <a:ext cx="980501" cy="961209"/>
              </a:xfrm>
              <a:prstGeom prst="rect">
                <a:avLst/>
              </a:prstGeom>
              <a:ln w="3175">
                <a:noFill/>
              </a:ln>
            </p:spPr>
          </p:pic>
          <p:sp>
            <p:nvSpPr>
              <p:cNvPr id="41" name="正方形/長方形 40">
                <a:extLst>
                  <a:ext uri="{FF2B5EF4-FFF2-40B4-BE49-F238E27FC236}">
                    <a16:creationId xmlns:a16="http://schemas.microsoft.com/office/drawing/2014/main" id="{C847FE10-680E-40A4-B803-B9A5BA2AEEB5}"/>
                  </a:ext>
                </a:extLst>
              </p:cNvPr>
              <p:cNvSpPr/>
              <p:nvPr/>
            </p:nvSpPr>
            <p:spPr>
              <a:xfrm>
                <a:off x="5141568" y="4121027"/>
                <a:ext cx="1031372" cy="1013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正方形/長方形 41">
              <a:extLst>
                <a:ext uri="{FF2B5EF4-FFF2-40B4-BE49-F238E27FC236}">
                  <a16:creationId xmlns:a16="http://schemas.microsoft.com/office/drawing/2014/main" id="{5D9CF1EA-157C-4B95-A4CB-895B2A1720D4}"/>
                </a:ext>
              </a:extLst>
            </p:cNvPr>
            <p:cNvSpPr/>
            <p:nvPr/>
          </p:nvSpPr>
          <p:spPr>
            <a:xfrm>
              <a:off x="411696" y="1355910"/>
              <a:ext cx="685932" cy="1038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a:extLst>
              <a:ext uri="{FF2B5EF4-FFF2-40B4-BE49-F238E27FC236}">
                <a16:creationId xmlns:a16="http://schemas.microsoft.com/office/drawing/2014/main" id="{398DD332-5B3D-4832-8AE2-4DE223FE50DE}"/>
              </a:ext>
            </a:extLst>
          </p:cNvPr>
          <p:cNvSpPr>
            <a:spLocks noGrp="1"/>
          </p:cNvSpPr>
          <p:nvPr>
            <p:ph type="sldNum" sz="quarter" idx="12"/>
          </p:nvPr>
        </p:nvSpPr>
        <p:spPr/>
        <p:txBody>
          <a:bodyPr/>
          <a:lstStyle/>
          <a:p>
            <a:fld id="{32417881-2642-43CC-8AAB-020A42633114}" type="slidenum">
              <a:rPr kumimoji="1" lang="ja-JP" altLang="en-US" smtClean="0"/>
              <a:t>17</a:t>
            </a:fld>
            <a:endParaRPr kumimoji="1" lang="ja-JP" altLang="en-US"/>
          </a:p>
        </p:txBody>
      </p:sp>
    </p:spTree>
    <p:extLst>
      <p:ext uri="{BB962C8B-B14F-4D97-AF65-F5344CB8AC3E}">
        <p14:creationId xmlns:p14="http://schemas.microsoft.com/office/powerpoint/2010/main" val="320754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テキスト ボックス 42">
            <a:extLst>
              <a:ext uri="{FF2B5EF4-FFF2-40B4-BE49-F238E27FC236}">
                <a16:creationId xmlns:a16="http://schemas.microsoft.com/office/drawing/2014/main" id="{285E8B24-AEA0-4D4C-8000-1DD37E9F4BF6}"/>
              </a:ext>
            </a:extLst>
          </p:cNvPr>
          <p:cNvSpPr txBox="1"/>
          <p:nvPr/>
        </p:nvSpPr>
        <p:spPr>
          <a:xfrm>
            <a:off x="64708" y="83964"/>
            <a:ext cx="6534053" cy="661720"/>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【SCORER Cloud</a:t>
            </a:r>
            <a:r>
              <a:rPr kumimoji="1" lang="ja-JP" altLang="en-US" sz="1000" b="1" dirty="0">
                <a:latin typeface="メイリオ" panose="020B0604030504040204" pitchFamily="50" charset="-128"/>
                <a:ea typeface="メイリオ" panose="020B0604030504040204" pitchFamily="50" charset="-128"/>
              </a:rPr>
              <a:t>の基本機能と操作</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デバイス別展開メニュー［</a:t>
            </a:r>
            <a:r>
              <a:rPr kumimoji="1" lang="en-US" altLang="ja-JP" sz="1400" b="1" dirty="0">
                <a:latin typeface="メイリオ" panose="020B0604030504040204" pitchFamily="50" charset="-128"/>
                <a:ea typeface="メイリオ" panose="020B0604030504040204" pitchFamily="50" charset="-128"/>
              </a:rPr>
              <a:t>Analyze</a:t>
            </a:r>
            <a:r>
              <a:rPr kumimoji="1" lang="ja-JP" altLang="en-US" sz="1400" b="1" dirty="0">
                <a:latin typeface="メイリオ" panose="020B0604030504040204" pitchFamily="50" charset="-128"/>
                <a:ea typeface="メイリオ" panose="020B0604030504040204" pitchFamily="50" charset="-128"/>
              </a:rPr>
              <a:t>］操作画面メニュー</a:t>
            </a:r>
          </a:p>
          <a:p>
            <a:r>
              <a:rPr kumimoji="1" lang="ja-JP" altLang="en-US" sz="800" dirty="0">
                <a:latin typeface="メイリオ" panose="020B0604030504040204" pitchFamily="50" charset="-128"/>
                <a:ea typeface="メイリオ" panose="020B0604030504040204" pitchFamily="50" charset="-128"/>
              </a:rPr>
              <a:t>登録したデバイス毎の管理画面となります。アルゴリズムの設定や解析データの管理をおこないます。</a:t>
            </a:r>
            <a:endParaRPr kumimoji="1" lang="en-US" altLang="ja-JP" sz="800" dirty="0">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564F2761-D883-4921-B5EE-7BF38953FED2}"/>
              </a:ext>
            </a:extLst>
          </p:cNvPr>
          <p:cNvGrpSpPr/>
          <p:nvPr/>
        </p:nvGrpSpPr>
        <p:grpSpPr>
          <a:xfrm>
            <a:off x="378044" y="893671"/>
            <a:ext cx="4892457" cy="2287939"/>
            <a:chOff x="52182" y="3614510"/>
            <a:chExt cx="3425825" cy="1602074"/>
          </a:xfrm>
        </p:grpSpPr>
        <p:pic>
          <p:nvPicPr>
            <p:cNvPr id="57" name="図 56">
              <a:extLst>
                <a:ext uri="{FF2B5EF4-FFF2-40B4-BE49-F238E27FC236}">
                  <a16:creationId xmlns:a16="http://schemas.microsoft.com/office/drawing/2014/main" id="{4E39D25F-D873-4B2A-9C7E-6D6A4836EE22}"/>
                </a:ext>
              </a:extLst>
            </p:cNvPr>
            <p:cNvPicPr>
              <a:picLocks noChangeAspect="1"/>
            </p:cNvPicPr>
            <p:nvPr/>
          </p:nvPicPr>
          <p:blipFill rotWithShape="1">
            <a:blip r:embed="rId3">
              <a:extLst>
                <a:ext uri="{28A0092B-C50C-407E-A947-70E740481C1C}">
                  <a14:useLocalDpi xmlns:a14="http://schemas.microsoft.com/office/drawing/2010/main" val="0"/>
                </a:ext>
              </a:extLst>
            </a:blip>
            <a:srcRect r="1845" b="47451"/>
            <a:stretch/>
          </p:blipFill>
          <p:spPr>
            <a:xfrm>
              <a:off x="52182" y="3804175"/>
              <a:ext cx="3425825" cy="1412409"/>
            </a:xfrm>
            <a:prstGeom prst="rect">
              <a:avLst/>
            </a:prstGeom>
            <a:ln w="3175">
              <a:solidFill>
                <a:schemeClr val="bg1">
                  <a:lumMod val="75000"/>
                </a:schemeClr>
              </a:solidFill>
            </a:ln>
          </p:spPr>
        </p:pic>
        <p:sp>
          <p:nvSpPr>
            <p:cNvPr id="13" name="テキスト ボックス 12">
              <a:extLst>
                <a:ext uri="{FF2B5EF4-FFF2-40B4-BE49-F238E27FC236}">
                  <a16:creationId xmlns:a16="http://schemas.microsoft.com/office/drawing/2014/main" id="{09280D44-FA72-4DE0-A62C-8B73386884B0}"/>
                </a:ext>
              </a:extLst>
            </p:cNvPr>
            <p:cNvSpPr txBox="1"/>
            <p:nvPr/>
          </p:nvSpPr>
          <p:spPr>
            <a:xfrm>
              <a:off x="1051397" y="4034827"/>
              <a:ext cx="100833" cy="100833"/>
            </a:xfrm>
            <a:prstGeom prst="rect">
              <a:avLst/>
            </a:prstGeom>
            <a:noFill/>
          </p:spPr>
          <p:txBody>
            <a:bodyPr wrap="square" lIns="0" tIns="0" rIns="0" bIns="0" rtlCol="0" anchor="ctr" anchorCtr="1">
              <a:no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41E52665-6F1E-4806-9AD2-E4CAFEDB0C0D}"/>
                </a:ext>
              </a:extLst>
            </p:cNvPr>
            <p:cNvSpPr/>
            <p:nvPr/>
          </p:nvSpPr>
          <p:spPr>
            <a:xfrm>
              <a:off x="936546" y="4121951"/>
              <a:ext cx="330533" cy="149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B0A9688-9BA2-45FF-A40F-0C36F0DC87FC}"/>
                </a:ext>
              </a:extLst>
            </p:cNvPr>
            <p:cNvSpPr/>
            <p:nvPr/>
          </p:nvSpPr>
          <p:spPr>
            <a:xfrm>
              <a:off x="1344695" y="4121951"/>
              <a:ext cx="195543" cy="149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99A203A-9FDA-408C-B610-600F4DEEFB4C}"/>
                </a:ext>
              </a:extLst>
            </p:cNvPr>
            <p:cNvSpPr/>
            <p:nvPr/>
          </p:nvSpPr>
          <p:spPr>
            <a:xfrm>
              <a:off x="1613133" y="4121951"/>
              <a:ext cx="413642" cy="149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5EFABAE-2B11-4ED5-82B9-C8832F6941B7}"/>
                </a:ext>
              </a:extLst>
            </p:cNvPr>
            <p:cNvSpPr/>
            <p:nvPr/>
          </p:nvSpPr>
          <p:spPr>
            <a:xfrm>
              <a:off x="2106696" y="4121951"/>
              <a:ext cx="266700" cy="1498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0C214DA-93C9-4301-A1F2-24979DEBF345}"/>
                </a:ext>
              </a:extLst>
            </p:cNvPr>
            <p:cNvSpPr txBox="1"/>
            <p:nvPr/>
          </p:nvSpPr>
          <p:spPr>
            <a:xfrm>
              <a:off x="1392050" y="4034827"/>
              <a:ext cx="100833" cy="100833"/>
            </a:xfrm>
            <a:prstGeom prst="rect">
              <a:avLst/>
            </a:prstGeom>
            <a:noFill/>
          </p:spPr>
          <p:txBody>
            <a:bodyPr wrap="square" lIns="0" tIns="0" rIns="0" bIns="0" rtlCol="0" anchor="ctr" anchorCtr="1">
              <a:no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9179F2BF-1741-4C9F-BF39-1E0DF70583B4}"/>
                </a:ext>
              </a:extLst>
            </p:cNvPr>
            <p:cNvSpPr txBox="1"/>
            <p:nvPr/>
          </p:nvSpPr>
          <p:spPr>
            <a:xfrm>
              <a:off x="1769538" y="4034827"/>
              <a:ext cx="100833" cy="100833"/>
            </a:xfrm>
            <a:prstGeom prst="rect">
              <a:avLst/>
            </a:prstGeom>
            <a:noFill/>
          </p:spPr>
          <p:txBody>
            <a:bodyPr wrap="square" lIns="0" tIns="0" rIns="0" bIns="0" rtlCol="0" anchor="ctr" anchorCtr="1">
              <a:no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③</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A9C391E-A7E3-4EEA-B8E0-8DF32698F4DD}"/>
                </a:ext>
              </a:extLst>
            </p:cNvPr>
            <p:cNvSpPr txBox="1"/>
            <p:nvPr/>
          </p:nvSpPr>
          <p:spPr>
            <a:xfrm>
              <a:off x="2189629" y="4034827"/>
              <a:ext cx="100833" cy="100833"/>
            </a:xfrm>
            <a:prstGeom prst="rect">
              <a:avLst/>
            </a:prstGeom>
            <a:noFill/>
          </p:spPr>
          <p:txBody>
            <a:bodyPr wrap="square" lIns="0" tIns="0" rIns="0" bIns="0" rtlCol="0" anchor="ctr" anchorCtr="1">
              <a:noAutofit/>
            </a:bodyPr>
            <a:lstStyle/>
            <a:p>
              <a:pPr algn="ctr"/>
              <a:r>
                <a:rPr kumimoji="1" lang="en-US" altLang="ja-JP" sz="800" b="1" dirty="0">
                  <a:solidFill>
                    <a:srgbClr val="FF0000"/>
                  </a:solidFill>
                  <a:latin typeface="メイリオ" panose="020B0604030504040204" pitchFamily="50" charset="-128"/>
                  <a:ea typeface="メイリオ" panose="020B0604030504040204" pitchFamily="50" charset="-128"/>
                </a:rPr>
                <a:t>④</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75775A64-8A2B-4539-A94D-411D39439898}"/>
                </a:ext>
              </a:extLst>
            </p:cNvPr>
            <p:cNvSpPr/>
            <p:nvPr/>
          </p:nvSpPr>
          <p:spPr>
            <a:xfrm>
              <a:off x="54580" y="4091198"/>
              <a:ext cx="675661" cy="6824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6FD2214-046F-45FA-9727-59ADB14D4361}"/>
                </a:ext>
              </a:extLst>
            </p:cNvPr>
            <p:cNvSpPr txBox="1"/>
            <p:nvPr/>
          </p:nvSpPr>
          <p:spPr>
            <a:xfrm>
              <a:off x="261118" y="3614510"/>
              <a:ext cx="3030722" cy="195814"/>
            </a:xfrm>
            <a:prstGeom prst="rect">
              <a:avLst/>
            </a:prstGeom>
            <a:noFill/>
          </p:spPr>
          <p:txBody>
            <a:bodyPr wrap="square" lIns="36000" tIns="36000" rIns="36000" bIns="36000" rtlCol="0">
              <a:spAutoFit/>
            </a:bodyPr>
            <a:lstStyle/>
            <a:p>
              <a:r>
                <a:rPr kumimoji="1" lang="ja-JP" altLang="en-US" sz="800" b="1" dirty="0">
                  <a:solidFill>
                    <a:srgbClr val="00B050"/>
                  </a:solidFill>
                  <a:latin typeface="メイリオ" panose="020B0604030504040204" pitchFamily="50" charset="-128"/>
                  <a:ea typeface="メイリオ" panose="020B0604030504040204" pitchFamily="50" charset="-128"/>
                </a:rPr>
                <a:t>サイドナビ（登録しているデバイス情報の切替が可能）</a:t>
              </a:r>
            </a:p>
          </p:txBody>
        </p:sp>
        <p:cxnSp>
          <p:nvCxnSpPr>
            <p:cNvPr id="53" name="コネクタ: カギ線 52">
              <a:extLst>
                <a:ext uri="{FF2B5EF4-FFF2-40B4-BE49-F238E27FC236}">
                  <a16:creationId xmlns:a16="http://schemas.microsoft.com/office/drawing/2014/main" id="{847574DD-C8AA-4548-9D62-72B50542D883}"/>
                </a:ext>
              </a:extLst>
            </p:cNvPr>
            <p:cNvCxnSpPr>
              <a:cxnSpLocks/>
              <a:stCxn id="46" idx="1"/>
            </p:cNvCxnSpPr>
            <p:nvPr/>
          </p:nvCxnSpPr>
          <p:spPr>
            <a:xfrm rot="10800000" flipV="1">
              <a:off x="205876" y="3712417"/>
              <a:ext cx="55242" cy="378780"/>
            </a:xfrm>
            <a:prstGeom prst="bentConnector2">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59" name="テキスト ボックス 58">
            <a:extLst>
              <a:ext uri="{FF2B5EF4-FFF2-40B4-BE49-F238E27FC236}">
                <a16:creationId xmlns:a16="http://schemas.microsoft.com/office/drawing/2014/main" id="{4D2E48AF-13E2-499D-A2D9-DDF192455638}"/>
              </a:ext>
            </a:extLst>
          </p:cNvPr>
          <p:cNvSpPr txBox="1"/>
          <p:nvPr/>
        </p:nvSpPr>
        <p:spPr>
          <a:xfrm>
            <a:off x="307621" y="3424160"/>
            <a:ext cx="6301898" cy="2017076"/>
          </a:xfrm>
          <a:prstGeom prst="rect">
            <a:avLst/>
          </a:prstGeom>
          <a:noFill/>
        </p:spPr>
        <p:txBody>
          <a:bodyPr wrap="square" tIns="0" rtlCol="0">
            <a:noAutofit/>
          </a:bodyPr>
          <a:lstStyle/>
          <a:p>
            <a:pPr marL="0" lvl="1"/>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Analyze</a:t>
            </a:r>
            <a:r>
              <a:rPr kumimoji="1" lang="ja-JP" altLang="en-US" sz="800" b="1" dirty="0">
                <a:latin typeface="メイリオ" panose="020B0604030504040204" pitchFamily="50" charset="-128"/>
                <a:ea typeface="メイリオ" panose="020B0604030504040204" pitchFamily="50" charset="-128"/>
              </a:rPr>
              <a:t>操作メニュー＞</a:t>
            </a:r>
            <a:endParaRPr kumimoji="1" lang="en-US" altLang="ja-JP" sz="800" b="1" dirty="0">
              <a:latin typeface="メイリオ" panose="020B0604030504040204" pitchFamily="50" charset="-128"/>
              <a:ea typeface="メイリオ" panose="020B0604030504040204" pitchFamily="50" charset="-128"/>
            </a:endParaRPr>
          </a:p>
          <a:p>
            <a:pPr marL="0" lvl="1">
              <a:spcBef>
                <a:spcPts val="6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Running</a:t>
            </a:r>
          </a:p>
          <a:p>
            <a:pPr marL="108000" lvl="2"/>
            <a:r>
              <a:rPr kumimoji="1" lang="en-US" altLang="ja-JP" sz="800" dirty="0">
                <a:latin typeface="メイリオ" panose="020B0604030504040204" pitchFamily="50" charset="-128"/>
                <a:ea typeface="メイリオ" panose="020B0604030504040204" pitchFamily="50" charset="-128"/>
              </a:rPr>
              <a:t>②③</a:t>
            </a:r>
            <a:r>
              <a:rPr kumimoji="1" lang="ja-JP" altLang="en-US" sz="800" dirty="0">
                <a:latin typeface="メイリオ" panose="020B0604030504040204" pitchFamily="50" charset="-128"/>
                <a:ea typeface="メイリオ" panose="020B0604030504040204" pitchFamily="50" charset="-128"/>
              </a:rPr>
              <a:t>で設定したアルゴリズムの一覧を表示</a:t>
            </a:r>
            <a:endParaRPr kumimoji="1" lang="en-US" altLang="ja-JP" sz="800" dirty="0">
              <a:latin typeface="メイリオ" panose="020B0604030504040204" pitchFamily="50" charset="-128"/>
              <a:ea typeface="メイリオ" panose="020B0604030504040204" pitchFamily="50" charset="-128"/>
            </a:endParaRPr>
          </a:p>
          <a:p>
            <a:pPr marL="0" lvl="1">
              <a:spcBef>
                <a:spcPts val="6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Rule</a:t>
            </a:r>
            <a:r>
              <a:rPr kumimoji="1" lang="ja-JP" altLang="en-US" sz="800" b="1" dirty="0">
                <a:latin typeface="メイリオ" panose="020B0604030504040204" pitchFamily="50" charset="-128"/>
                <a:ea typeface="メイリオ" panose="020B0604030504040204" pitchFamily="50" charset="-128"/>
              </a:rPr>
              <a:t>（アルゴリズムの設定</a:t>
            </a:r>
            <a:r>
              <a:rPr kumimoji="1" lang="en-US" altLang="ja-JP" sz="800" b="1" dirty="0">
                <a:latin typeface="メイリオ" panose="020B0604030504040204" pitchFamily="50" charset="-128"/>
                <a:ea typeface="メイリオ" panose="020B0604030504040204" pitchFamily="50" charset="-128"/>
              </a:rPr>
              <a:t>/</a:t>
            </a:r>
            <a:r>
              <a:rPr kumimoji="1" lang="ja-JP" altLang="en-US" sz="800" b="1" dirty="0">
                <a:latin typeface="メイリオ" panose="020B0604030504040204" pitchFamily="50" charset="-128"/>
                <a:ea typeface="メイリオ" panose="020B0604030504040204" pitchFamily="50" charset="-128"/>
              </a:rPr>
              <a:t>解析データの管理）</a:t>
            </a:r>
            <a:endParaRPr kumimoji="1" lang="en-US" altLang="ja-JP" sz="800" b="1" dirty="0">
              <a:latin typeface="メイリオ" panose="020B0604030504040204" pitchFamily="50" charset="-128"/>
              <a:ea typeface="メイリオ" panose="020B0604030504040204" pitchFamily="50" charset="-128"/>
            </a:endParaRPr>
          </a:p>
          <a:p>
            <a:pPr marL="108000" lvl="2"/>
            <a:r>
              <a:rPr kumimoji="1" lang="ja-JP" altLang="en-US" sz="800" dirty="0">
                <a:latin typeface="メイリオ" panose="020B0604030504040204" pitchFamily="50" charset="-128"/>
                <a:ea typeface="メイリオ" panose="020B0604030504040204" pitchFamily="50" charset="-128"/>
              </a:rPr>
              <a:t>これから取得する映像に対しアルゴリズムの設定が可能です。映像全体、もしくは時間を指定して設定が可能です。</a:t>
            </a:r>
          </a:p>
          <a:p>
            <a:pPr marL="108000" lvl="2"/>
            <a:r>
              <a:rPr kumimoji="1" lang="ja-JP" altLang="en-US" sz="800" dirty="0">
                <a:latin typeface="メイリオ" panose="020B0604030504040204" pitchFamily="50" charset="-128"/>
                <a:ea typeface="メイリオ" panose="020B0604030504040204" pitchFamily="50" charset="-128"/>
              </a:rPr>
              <a:t>また、映像解析データ（スナップショットと検知ログ）の管理、ダウンロードが可能です。</a:t>
            </a:r>
            <a:endParaRPr kumimoji="1" lang="en-US" altLang="ja-JP" sz="800" dirty="0">
              <a:latin typeface="メイリオ" panose="020B0604030504040204" pitchFamily="50" charset="-128"/>
              <a:ea typeface="メイリオ" panose="020B0604030504040204" pitchFamily="50" charset="-128"/>
            </a:endParaRPr>
          </a:p>
          <a:p>
            <a:pPr marL="0" lvl="1">
              <a:spcBef>
                <a:spcPts val="6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On Demand</a:t>
            </a:r>
            <a:r>
              <a:rPr kumimoji="1" lang="ja-JP" altLang="en-US" sz="800" b="1" dirty="0">
                <a:latin typeface="メイリオ" panose="020B0604030504040204" pitchFamily="50" charset="-128"/>
                <a:ea typeface="メイリオ" panose="020B0604030504040204" pitchFamily="50" charset="-128"/>
              </a:rPr>
              <a:t>（日時指定とアルゴリズムの設定</a:t>
            </a:r>
            <a:r>
              <a:rPr kumimoji="1" lang="en-US" altLang="ja-JP" sz="800" b="1" dirty="0">
                <a:latin typeface="メイリオ" panose="020B0604030504040204" pitchFamily="50" charset="-128"/>
                <a:ea typeface="メイリオ" panose="020B0604030504040204" pitchFamily="50" charset="-128"/>
              </a:rPr>
              <a:t>/</a:t>
            </a:r>
            <a:r>
              <a:rPr kumimoji="1" lang="ja-JP" altLang="en-US" sz="800" b="1" dirty="0">
                <a:latin typeface="メイリオ" panose="020B0604030504040204" pitchFamily="50" charset="-128"/>
                <a:ea typeface="メイリオ" panose="020B0604030504040204" pitchFamily="50" charset="-128"/>
              </a:rPr>
              <a:t>解析データの管理）</a:t>
            </a:r>
            <a:endParaRPr kumimoji="1" lang="en-US" altLang="ja-JP" sz="800" b="1" dirty="0">
              <a:latin typeface="メイリオ" panose="020B0604030504040204" pitchFamily="50" charset="-128"/>
              <a:ea typeface="メイリオ" panose="020B0604030504040204" pitchFamily="50" charset="-128"/>
            </a:endParaRPr>
          </a:p>
          <a:p>
            <a:pPr marL="108000" lvl="2"/>
            <a:r>
              <a:rPr kumimoji="1" lang="ja-JP" altLang="en-US" sz="800" dirty="0">
                <a:latin typeface="メイリオ" panose="020B0604030504040204" pitchFamily="50" charset="-128"/>
                <a:ea typeface="メイリオ" panose="020B0604030504040204" pitchFamily="50" charset="-128"/>
              </a:rPr>
              <a:t>既に取得した映像に対し、アルゴリズムと解析する映像の日時を設定し部分的な映像解析の設定が可能です。</a:t>
            </a:r>
            <a:endParaRPr kumimoji="1" lang="en-US" altLang="ja-JP" sz="800" dirty="0">
              <a:latin typeface="メイリオ" panose="020B0604030504040204" pitchFamily="50" charset="-128"/>
              <a:ea typeface="メイリオ" panose="020B0604030504040204" pitchFamily="50" charset="-128"/>
            </a:endParaRPr>
          </a:p>
          <a:p>
            <a:pPr marL="108000" lvl="2"/>
            <a:r>
              <a:rPr kumimoji="1" lang="ja-JP" altLang="en-US" sz="800" dirty="0">
                <a:latin typeface="メイリオ" panose="020B0604030504040204" pitchFamily="50" charset="-128"/>
                <a:ea typeface="メイリオ" panose="020B0604030504040204" pitchFamily="50" charset="-128"/>
              </a:rPr>
              <a:t>また、映像解析データ（スナップショットと検知ログ）の管理、ダウンロードが可能です。</a:t>
            </a:r>
            <a:endParaRPr kumimoji="1" lang="en-US" altLang="ja-JP" sz="800" dirty="0">
              <a:latin typeface="メイリオ" panose="020B0604030504040204" pitchFamily="50" charset="-128"/>
              <a:ea typeface="メイリオ" panose="020B0604030504040204" pitchFamily="50" charset="-128"/>
            </a:endParaRPr>
          </a:p>
          <a:p>
            <a:pPr marL="0" lvl="1">
              <a:spcBef>
                <a:spcPts val="600"/>
              </a:spcBef>
              <a:buFont typeface="+mj-ea"/>
              <a:buAutoNum type="circleNumDbPlain"/>
            </a:pPr>
            <a:r>
              <a:rPr kumimoji="1" lang="en-US" altLang="ja-JP" sz="800" b="1" dirty="0">
                <a:latin typeface="メイリオ" panose="020B0604030504040204" pitchFamily="50" charset="-128"/>
                <a:ea typeface="メイリオ" panose="020B0604030504040204" pitchFamily="50" charset="-128"/>
              </a:rPr>
              <a:t>Device</a:t>
            </a:r>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Device Control</a:t>
            </a:r>
            <a:r>
              <a:rPr kumimoji="1" lang="ja-JP" altLang="en-US" sz="800" b="1" dirty="0">
                <a:latin typeface="メイリオ" panose="020B0604030504040204" pitchFamily="50" charset="-128"/>
                <a:ea typeface="メイリオ" panose="020B0604030504040204" pitchFamily="50" charset="-128"/>
              </a:rPr>
              <a:t>で設定した検知機能のデータ管理</a:t>
            </a:r>
            <a:r>
              <a:rPr kumimoji="1" lang="en-US" altLang="ja-JP" sz="800" b="1" dirty="0">
                <a:latin typeface="メイリオ" panose="020B0604030504040204" pitchFamily="50" charset="-128"/>
                <a:ea typeface="メイリオ" panose="020B0604030504040204" pitchFamily="50" charset="-128"/>
              </a:rPr>
              <a:t>/</a:t>
            </a:r>
            <a:r>
              <a:rPr kumimoji="1" lang="ja-JP" altLang="en-US" sz="800" b="1" dirty="0">
                <a:latin typeface="メイリオ" panose="020B0604030504040204" pitchFamily="50" charset="-128"/>
                <a:ea typeface="メイリオ" panose="020B0604030504040204" pitchFamily="50" charset="-128"/>
              </a:rPr>
              <a:t>映像データの管理）</a:t>
            </a:r>
            <a:endParaRPr kumimoji="1" lang="en-US" altLang="ja-JP" sz="800" b="1" dirty="0">
              <a:latin typeface="メイリオ" panose="020B0604030504040204" pitchFamily="50" charset="-128"/>
              <a:ea typeface="メイリオ" panose="020B0604030504040204" pitchFamily="50" charset="-128"/>
            </a:endParaRPr>
          </a:p>
          <a:p>
            <a:pPr marL="144000" lvl="2"/>
            <a:r>
              <a:rPr kumimoji="1" lang="en-US" altLang="ja-JP" sz="800" dirty="0">
                <a:latin typeface="メイリオ" panose="020B0604030504040204" pitchFamily="50" charset="-128"/>
                <a:ea typeface="メイリオ" panose="020B0604030504040204" pitchFamily="50" charset="-128"/>
              </a:rPr>
              <a:t>Device Control</a:t>
            </a:r>
            <a:r>
              <a:rPr kumimoji="1" lang="ja-JP" altLang="en-US" sz="800" dirty="0">
                <a:latin typeface="メイリオ" panose="020B0604030504040204" pitchFamily="50" charset="-128"/>
                <a:ea typeface="メイリオ" panose="020B0604030504040204" pitchFamily="50" charset="-128"/>
              </a:rPr>
              <a:t>で設定した検知機能のデータ管理と、取得映像データの管理をおこないます。</a:t>
            </a:r>
            <a:endParaRPr kumimoji="1" lang="en-US" altLang="ja-JP" sz="800" dirty="0">
              <a:latin typeface="メイリオ" panose="020B0604030504040204" pitchFamily="50" charset="-128"/>
              <a:ea typeface="メイリオ" panose="020B0604030504040204" pitchFamily="50" charset="-128"/>
            </a:endParaRPr>
          </a:p>
          <a:p>
            <a:pPr marL="216000" lvl="2" indent="-108000">
              <a:buFont typeface="メイリオ" panose="020B0604030504040204" pitchFamily="50" charset="-128"/>
              <a:buChar char="※"/>
            </a:pPr>
            <a:r>
              <a:rPr kumimoji="1" lang="ja-JP" altLang="en-US" sz="700" dirty="0">
                <a:latin typeface="メイリオ" panose="020B0604030504040204" pitchFamily="50" charset="-128"/>
                <a:ea typeface="メイリオ" panose="020B0604030504040204" pitchFamily="50" charset="-128"/>
              </a:rPr>
              <a:t>ここで取得できるのは、</a:t>
            </a:r>
            <a:r>
              <a:rPr kumimoji="1" lang="en-US" altLang="ja-JP" sz="700" dirty="0">
                <a:latin typeface="メイリオ" panose="020B0604030504040204" pitchFamily="50" charset="-128"/>
                <a:ea typeface="メイリオ" panose="020B0604030504040204" pitchFamily="50" charset="-128"/>
              </a:rPr>
              <a:t> Device Control</a:t>
            </a:r>
            <a:r>
              <a:rPr kumimoji="1" lang="ja-JP" altLang="en-US" sz="700" dirty="0">
                <a:latin typeface="メイリオ" panose="020B0604030504040204" pitchFamily="50" charset="-128"/>
                <a:ea typeface="メイリオ" panose="020B0604030504040204" pitchFamily="50" charset="-128"/>
              </a:rPr>
              <a:t>で設定した検知機能（</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使用時のみ）のデータとなります。ディープラーニングでの映像解析データについては</a:t>
            </a:r>
            <a:r>
              <a:rPr kumimoji="1" lang="en-US" altLang="ja-JP" sz="700" dirty="0">
                <a:latin typeface="メイリオ" panose="020B0604030504040204" pitchFamily="50" charset="-128"/>
                <a:ea typeface="メイリオ" panose="020B0604030504040204" pitchFamily="50" charset="-128"/>
              </a:rPr>
              <a:t>②③</a:t>
            </a:r>
            <a:r>
              <a:rPr kumimoji="1" lang="ja-JP" altLang="en-US" sz="700" dirty="0">
                <a:latin typeface="メイリオ" panose="020B0604030504040204" pitchFamily="50" charset="-128"/>
                <a:ea typeface="メイリオ" panose="020B0604030504040204" pitchFamily="50" charset="-128"/>
              </a:rPr>
              <a:t>で設定</a:t>
            </a:r>
            <a:r>
              <a:rPr kumimoji="1" lang="en-US" altLang="ja-JP" sz="700" dirty="0">
                <a:latin typeface="メイリオ" panose="020B0604030504040204" pitchFamily="50" charset="-128"/>
                <a:ea typeface="メイリオ" panose="020B0604030504040204" pitchFamily="50" charset="-128"/>
              </a:rPr>
              <a:t>/</a:t>
            </a:r>
            <a:r>
              <a:rPr kumimoji="1" lang="ja-JP" altLang="en-US" sz="700" dirty="0">
                <a:latin typeface="メイリオ" panose="020B0604030504040204" pitchFamily="50" charset="-128"/>
                <a:ea typeface="メイリオ" panose="020B0604030504040204" pitchFamily="50" charset="-128"/>
              </a:rPr>
              <a:t>管理が可能です。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　</a:t>
            </a:r>
            <a:endParaRPr kumimoji="1" lang="en-US" altLang="ja-JP" sz="7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398DD332-5B3D-4832-8AE2-4DE223FE50DE}"/>
              </a:ext>
            </a:extLst>
          </p:cNvPr>
          <p:cNvSpPr>
            <a:spLocks noGrp="1"/>
          </p:cNvSpPr>
          <p:nvPr>
            <p:ph type="sldNum" sz="quarter" idx="12"/>
          </p:nvPr>
        </p:nvSpPr>
        <p:spPr/>
        <p:txBody>
          <a:bodyPr/>
          <a:lstStyle/>
          <a:p>
            <a:fld id="{32417881-2642-43CC-8AAB-020A42633114}" type="slidenum">
              <a:rPr kumimoji="1" lang="ja-JP" altLang="en-US" smtClean="0"/>
              <a:t>18</a:t>
            </a:fld>
            <a:endParaRPr kumimoji="1" lang="ja-JP" altLang="en-US"/>
          </a:p>
        </p:txBody>
      </p:sp>
    </p:spTree>
    <p:extLst>
      <p:ext uri="{BB962C8B-B14F-4D97-AF65-F5344CB8AC3E}">
        <p14:creationId xmlns:p14="http://schemas.microsoft.com/office/powerpoint/2010/main" val="241744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グループ化 38">
            <a:extLst>
              <a:ext uri="{FF2B5EF4-FFF2-40B4-BE49-F238E27FC236}">
                <a16:creationId xmlns:a16="http://schemas.microsoft.com/office/drawing/2014/main" id="{20A3FFD2-D87C-444F-B564-BE213EB9628B}"/>
              </a:ext>
            </a:extLst>
          </p:cNvPr>
          <p:cNvGrpSpPr/>
          <p:nvPr/>
        </p:nvGrpSpPr>
        <p:grpSpPr>
          <a:xfrm>
            <a:off x="422547" y="4938312"/>
            <a:ext cx="2848309" cy="1848749"/>
            <a:chOff x="296597" y="4534824"/>
            <a:chExt cx="2848309" cy="1848749"/>
          </a:xfrm>
        </p:grpSpPr>
        <p:sp>
          <p:nvSpPr>
            <p:cNvPr id="47" name="テキスト ボックス 46">
              <a:extLst>
                <a:ext uri="{FF2B5EF4-FFF2-40B4-BE49-F238E27FC236}">
                  <a16:creationId xmlns:a16="http://schemas.microsoft.com/office/drawing/2014/main" id="{EB5A6025-A813-4F04-946C-EC34A648D82A}"/>
                </a:ext>
              </a:extLst>
            </p:cNvPr>
            <p:cNvSpPr txBox="1"/>
            <p:nvPr/>
          </p:nvSpPr>
          <p:spPr>
            <a:xfrm>
              <a:off x="296597" y="4534824"/>
              <a:ext cx="1849863" cy="207749"/>
            </a:xfrm>
            <a:prstGeom prst="rect">
              <a:avLst/>
            </a:prstGeom>
            <a:noFill/>
          </p:spPr>
          <p:txBody>
            <a:bodyPr wrap="square" rtlCol="0">
              <a:spAutoFit/>
            </a:bodyPr>
            <a:lstStyle/>
            <a:p>
              <a:r>
                <a:rPr kumimoji="1" lang="en-US" altLang="ja-JP" sz="700" b="1" dirty="0">
                  <a:latin typeface="メイリオ" panose="020B0604030504040204" pitchFamily="50" charset="-128"/>
                  <a:ea typeface="メイリオ" panose="020B0604030504040204" pitchFamily="50" charset="-128"/>
                </a:rPr>
                <a:t>Rule</a:t>
              </a:r>
              <a:r>
                <a:rPr kumimoji="1" lang="ja-JP" altLang="en-US" sz="700" b="1" dirty="0">
                  <a:latin typeface="メイリオ" panose="020B0604030504040204" pitchFamily="50" charset="-128"/>
                  <a:ea typeface="メイリオ" panose="020B0604030504040204" pitchFamily="50" charset="-128"/>
                </a:rPr>
                <a:t>のアルゴリズム設定ウィンドウ</a:t>
              </a:r>
              <a:endParaRPr kumimoji="1" lang="en-US" altLang="ja-JP" sz="700" b="1" dirty="0">
                <a:latin typeface="メイリオ" panose="020B0604030504040204" pitchFamily="50" charset="-128"/>
                <a:ea typeface="メイリオ" panose="020B0604030504040204" pitchFamily="50" charset="-128"/>
              </a:endParaRPr>
            </a:p>
          </p:txBody>
        </p:sp>
        <p:grpSp>
          <p:nvGrpSpPr>
            <p:cNvPr id="38" name="グループ化 37">
              <a:extLst>
                <a:ext uri="{FF2B5EF4-FFF2-40B4-BE49-F238E27FC236}">
                  <a16:creationId xmlns:a16="http://schemas.microsoft.com/office/drawing/2014/main" id="{BB657964-B811-4E8E-99D4-A79E27687A5A}"/>
                </a:ext>
              </a:extLst>
            </p:cNvPr>
            <p:cNvGrpSpPr/>
            <p:nvPr/>
          </p:nvGrpSpPr>
          <p:grpSpPr>
            <a:xfrm>
              <a:off x="296598" y="4725746"/>
              <a:ext cx="2848308" cy="1657827"/>
              <a:chOff x="3870131" y="2064803"/>
              <a:chExt cx="2848308" cy="1657827"/>
            </a:xfrm>
          </p:grpSpPr>
          <p:pic>
            <p:nvPicPr>
              <p:cNvPr id="37" name="図 36">
                <a:extLst>
                  <a:ext uri="{FF2B5EF4-FFF2-40B4-BE49-F238E27FC236}">
                    <a16:creationId xmlns:a16="http://schemas.microsoft.com/office/drawing/2014/main" id="{D19CD4BB-C1D7-4A02-AE15-2A0123E761FC}"/>
                  </a:ext>
                </a:extLst>
              </p:cNvPr>
              <p:cNvPicPr>
                <a:picLocks noChangeAspect="1"/>
              </p:cNvPicPr>
              <p:nvPr/>
            </p:nvPicPr>
            <p:blipFill rotWithShape="1">
              <a:blip r:embed="rId3">
                <a:extLst>
                  <a:ext uri="{28A0092B-C50C-407E-A947-70E740481C1C}">
                    <a14:useLocalDpi xmlns:a14="http://schemas.microsoft.com/office/drawing/2010/main" val="0"/>
                  </a:ext>
                </a:extLst>
              </a:blip>
              <a:srcRect t="6982" r="3789" b="10255"/>
              <a:stretch/>
            </p:blipFill>
            <p:spPr>
              <a:xfrm>
                <a:off x="3870131" y="2064803"/>
                <a:ext cx="2848308" cy="1657827"/>
              </a:xfrm>
              <a:prstGeom prst="rect">
                <a:avLst/>
              </a:prstGeom>
            </p:spPr>
          </p:pic>
          <p:sp>
            <p:nvSpPr>
              <p:cNvPr id="46" name="正方形/長方形 45">
                <a:extLst>
                  <a:ext uri="{FF2B5EF4-FFF2-40B4-BE49-F238E27FC236}">
                    <a16:creationId xmlns:a16="http://schemas.microsoft.com/office/drawing/2014/main" id="{A25F9F0E-1CB9-4BB5-A86A-E22DEE7F7C2F}"/>
                  </a:ext>
                </a:extLst>
              </p:cNvPr>
              <p:cNvSpPr/>
              <p:nvPr/>
            </p:nvSpPr>
            <p:spPr>
              <a:xfrm>
                <a:off x="4442482" y="2301450"/>
                <a:ext cx="1727797" cy="13792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テキスト ボックス 30">
            <a:extLst>
              <a:ext uri="{FF2B5EF4-FFF2-40B4-BE49-F238E27FC236}">
                <a16:creationId xmlns:a16="http://schemas.microsoft.com/office/drawing/2014/main" id="{B2634D0C-2092-4BD4-8B42-1A69BB0BB0BF}"/>
              </a:ext>
            </a:extLst>
          </p:cNvPr>
          <p:cNvSpPr txBox="1"/>
          <p:nvPr/>
        </p:nvSpPr>
        <p:spPr>
          <a:xfrm>
            <a:off x="309146" y="726689"/>
            <a:ext cx="6256800" cy="907941"/>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＜注意事項＞</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クレジットカード情報未登録の場合、無料で使用可能な弊社開発のアルゴリズムのみ表示されます。</a:t>
            </a:r>
            <a:endParaRPr kumimoji="1" lang="en-US" altLang="ja-JP" sz="800" dirty="0">
              <a:latin typeface="メイリオ" panose="020B0604030504040204" pitchFamily="50" charset="-128"/>
              <a:ea typeface="メイリオ" panose="020B0604030504040204" pitchFamily="50" charset="-128"/>
            </a:endParaRPr>
          </a:p>
          <a:p>
            <a:pPr lvl="1">
              <a:spcBef>
                <a:spcPts val="300"/>
              </a:spcBef>
            </a:pPr>
            <a:r>
              <a:rPr kumimoji="1" lang="ja-JP" altLang="en-US" sz="800" b="1" dirty="0">
                <a:latin typeface="メイリオ" panose="020B0604030504040204" pitchFamily="50" charset="-128"/>
                <a:ea typeface="メイリオ" panose="020B0604030504040204" pitchFamily="50" charset="-128"/>
              </a:rPr>
              <a:t>弊社開発アルゴリズム</a:t>
            </a:r>
          </a:p>
          <a:p>
            <a:pPr lvl="1"/>
            <a:r>
              <a:rPr kumimoji="1" lang="en-US" altLang="ja-JP" sz="800" dirty="0">
                <a:latin typeface="メイリオ" panose="020B0604030504040204" pitchFamily="50" charset="-128"/>
                <a:ea typeface="メイリオ" panose="020B0604030504040204" pitchFamily="50" charset="-128"/>
              </a:rPr>
              <a:t>SCORER People</a:t>
            </a:r>
            <a:r>
              <a:rPr kumimoji="1" lang="ja-JP" altLang="en-US" sz="800" dirty="0">
                <a:latin typeface="メイリオ" panose="020B0604030504040204" pitchFamily="50" charset="-128"/>
                <a:ea typeface="メイリオ" panose="020B0604030504040204" pitchFamily="50" charset="-128"/>
              </a:rPr>
              <a:t>：関心度測定</a:t>
            </a:r>
            <a:endParaRPr kumimoji="1" lang="en-US" altLang="ja-JP" sz="800" dirty="0">
              <a:latin typeface="メイリオ" panose="020B0604030504040204" pitchFamily="50" charset="-128"/>
              <a:ea typeface="メイリオ" panose="020B0604030504040204" pitchFamily="50" charset="-128"/>
            </a:endParaRPr>
          </a:p>
          <a:p>
            <a:pPr lvl="1"/>
            <a:r>
              <a:rPr kumimoji="1" lang="en-US" altLang="ja-JP" sz="800" dirty="0">
                <a:latin typeface="メイリオ" panose="020B0604030504040204" pitchFamily="50" charset="-128"/>
                <a:ea typeface="メイリオ" panose="020B0604030504040204" pitchFamily="50" charset="-128"/>
              </a:rPr>
              <a:t>SCORER Face</a:t>
            </a:r>
            <a:r>
              <a:rPr kumimoji="1" lang="ja-JP" altLang="en-US" sz="800" dirty="0">
                <a:latin typeface="メイリオ" panose="020B0604030504040204" pitchFamily="50" charset="-128"/>
                <a:ea typeface="メイリオ" panose="020B0604030504040204" pitchFamily="50" charset="-128"/>
              </a:rPr>
              <a:t>：通行量調査</a:t>
            </a:r>
          </a:p>
          <a:p>
            <a:pPr marL="108000" indent="-108000">
              <a:spcBef>
                <a:spcPts val="300"/>
              </a:spcBef>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クレジットカード情報を登録すると</a:t>
            </a:r>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err="1">
                <a:latin typeface="メイリオ" panose="020B0604030504040204" pitchFamily="50" charset="-128"/>
                <a:ea typeface="メイリオ" panose="020B0604030504040204" pitchFamily="50" charset="-128"/>
              </a:rPr>
              <a:t>で提</a:t>
            </a:r>
            <a:r>
              <a:rPr kumimoji="1" lang="ja-JP" altLang="en-US" sz="800" dirty="0">
                <a:latin typeface="メイリオ" panose="020B0604030504040204" pitchFamily="50" charset="-128"/>
                <a:ea typeface="メイリオ" panose="020B0604030504040204" pitchFamily="50" charset="-128"/>
              </a:rPr>
              <a:t>供している全アルゴリズムが表示されます。</a:t>
            </a:r>
            <a:endParaRPr kumimoji="1" lang="en-US" altLang="ja-JP" sz="800" dirty="0">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10CF88ED-7706-4FAB-B712-7DA827B0B021}"/>
              </a:ext>
            </a:extLst>
          </p:cNvPr>
          <p:cNvSpPr txBox="1"/>
          <p:nvPr/>
        </p:nvSpPr>
        <p:spPr>
          <a:xfrm>
            <a:off x="2374200" y="3105189"/>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_01.png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57274AA9-D0D7-47EC-97A9-655528A1ECB8}"/>
              </a:ext>
            </a:extLst>
          </p:cNvPr>
          <p:cNvPicPr>
            <a:picLocks noChangeAspect="1"/>
          </p:cNvPicPr>
          <p:nvPr/>
        </p:nvPicPr>
        <p:blipFill rotWithShape="1">
          <a:blip r:embed="rId4">
            <a:extLst>
              <a:ext uri="{28A0092B-C50C-407E-A947-70E740481C1C}">
                <a14:useLocalDpi xmlns:a14="http://schemas.microsoft.com/office/drawing/2010/main" val="0"/>
              </a:ext>
            </a:extLst>
          </a:blip>
          <a:srcRect l="24560" t="19027" r="30367" b="28997"/>
          <a:stretch/>
        </p:blipFill>
        <p:spPr>
          <a:xfrm>
            <a:off x="339725" y="1980952"/>
            <a:ext cx="1888436" cy="1590901"/>
          </a:xfrm>
          <a:prstGeom prst="rect">
            <a:avLst/>
          </a:prstGeom>
        </p:spPr>
      </p:pic>
      <p:sp>
        <p:nvSpPr>
          <p:cNvPr id="22" name="正方形/長方形 21">
            <a:extLst>
              <a:ext uri="{FF2B5EF4-FFF2-40B4-BE49-F238E27FC236}">
                <a16:creationId xmlns:a16="http://schemas.microsoft.com/office/drawing/2014/main" id="{96F36617-29D5-49F1-9B95-2AE6765598F3}"/>
              </a:ext>
            </a:extLst>
          </p:cNvPr>
          <p:cNvSpPr/>
          <p:nvPr/>
        </p:nvSpPr>
        <p:spPr>
          <a:xfrm>
            <a:off x="1149178" y="2711550"/>
            <a:ext cx="1078983" cy="172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BB3DB37F-11B4-452E-BAA9-B550F65F3C20}"/>
              </a:ext>
            </a:extLst>
          </p:cNvPr>
          <p:cNvGrpSpPr/>
          <p:nvPr/>
        </p:nvGrpSpPr>
        <p:grpSpPr>
          <a:xfrm>
            <a:off x="3567299" y="4938312"/>
            <a:ext cx="3086997" cy="1663092"/>
            <a:chOff x="3034826" y="4753363"/>
            <a:chExt cx="3086997" cy="1663092"/>
          </a:xfrm>
        </p:grpSpPr>
        <p:grpSp>
          <p:nvGrpSpPr>
            <p:cNvPr id="19" name="グループ化 18">
              <a:extLst>
                <a:ext uri="{FF2B5EF4-FFF2-40B4-BE49-F238E27FC236}">
                  <a16:creationId xmlns:a16="http://schemas.microsoft.com/office/drawing/2014/main" id="{0511837E-6F35-4BE2-9616-C1CDEDDF4D46}"/>
                </a:ext>
              </a:extLst>
            </p:cNvPr>
            <p:cNvGrpSpPr/>
            <p:nvPr/>
          </p:nvGrpSpPr>
          <p:grpSpPr>
            <a:xfrm>
              <a:off x="3034826" y="4753363"/>
              <a:ext cx="3086997" cy="1663092"/>
              <a:chOff x="3034826" y="4753363"/>
              <a:chExt cx="3086997" cy="1663092"/>
            </a:xfrm>
          </p:grpSpPr>
          <p:sp>
            <p:nvSpPr>
              <p:cNvPr id="48" name="テキスト ボックス 47">
                <a:extLst>
                  <a:ext uri="{FF2B5EF4-FFF2-40B4-BE49-F238E27FC236}">
                    <a16:creationId xmlns:a16="http://schemas.microsoft.com/office/drawing/2014/main" id="{1E44A17C-4F3C-4A54-B50F-D55749CACC67}"/>
                  </a:ext>
                </a:extLst>
              </p:cNvPr>
              <p:cNvSpPr txBox="1"/>
              <p:nvPr/>
            </p:nvSpPr>
            <p:spPr>
              <a:xfrm>
                <a:off x="3034826" y="4753363"/>
                <a:ext cx="3086997" cy="207749"/>
              </a:xfrm>
              <a:prstGeom prst="rect">
                <a:avLst/>
              </a:prstGeom>
              <a:noFill/>
            </p:spPr>
            <p:txBody>
              <a:bodyPr wrap="square" rtlCol="0">
                <a:spAutoFit/>
              </a:bodyPr>
              <a:lstStyle/>
              <a:p>
                <a:r>
                  <a:rPr kumimoji="1" lang="en-US" altLang="ja-JP" sz="700" b="1" dirty="0">
                    <a:latin typeface="メイリオ" panose="020B0604030504040204" pitchFamily="50" charset="-128"/>
                    <a:ea typeface="メイリオ" panose="020B0604030504040204" pitchFamily="50" charset="-128"/>
                  </a:rPr>
                  <a:t>On Demand</a:t>
                </a:r>
                <a:r>
                  <a:rPr kumimoji="1" lang="ja-JP" altLang="en-US" sz="700" b="1" dirty="0">
                    <a:latin typeface="メイリオ" panose="020B0604030504040204" pitchFamily="50" charset="-128"/>
                    <a:ea typeface="メイリオ" panose="020B0604030504040204" pitchFamily="50" charset="-128"/>
                  </a:rPr>
                  <a:t>のアルゴリズム設定ウィンドウ</a:t>
                </a:r>
                <a:endParaRPr kumimoji="1" lang="en-US" altLang="ja-JP" sz="700" b="1"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C0D599E1-B378-4850-9358-66293466714D}"/>
                  </a:ext>
                </a:extLst>
              </p:cNvPr>
              <p:cNvPicPr>
                <a:picLocks noChangeAspect="1"/>
              </p:cNvPicPr>
              <p:nvPr/>
            </p:nvPicPr>
            <p:blipFill rotWithShape="1">
              <a:blip r:embed="rId5">
                <a:extLst>
                  <a:ext uri="{28A0092B-C50C-407E-A947-70E740481C1C}">
                    <a14:useLocalDpi xmlns:a14="http://schemas.microsoft.com/office/drawing/2010/main" val="0"/>
                  </a:ext>
                </a:extLst>
              </a:blip>
              <a:srcRect l="10554" t="12764" r="8750" b="19388"/>
              <a:stretch/>
            </p:blipFill>
            <p:spPr>
              <a:xfrm>
                <a:off x="3034826" y="4946926"/>
                <a:ext cx="2960483" cy="1469529"/>
              </a:xfrm>
              <a:prstGeom prst="rect">
                <a:avLst/>
              </a:prstGeom>
            </p:spPr>
          </p:pic>
        </p:grpSp>
        <p:sp>
          <p:nvSpPr>
            <p:cNvPr id="52" name="正方形/長方形 51">
              <a:extLst>
                <a:ext uri="{FF2B5EF4-FFF2-40B4-BE49-F238E27FC236}">
                  <a16:creationId xmlns:a16="http://schemas.microsoft.com/office/drawing/2014/main" id="{900E6B2B-8616-43A3-A051-9E86DEC46240}"/>
                </a:ext>
              </a:extLst>
            </p:cNvPr>
            <p:cNvSpPr/>
            <p:nvPr/>
          </p:nvSpPr>
          <p:spPr>
            <a:xfrm>
              <a:off x="3806657" y="5878186"/>
              <a:ext cx="126946" cy="11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6BAC160F-8FB5-46D7-BD42-14E708270597}"/>
                </a:ext>
              </a:extLst>
            </p:cNvPr>
            <p:cNvSpPr/>
            <p:nvPr/>
          </p:nvSpPr>
          <p:spPr>
            <a:xfrm>
              <a:off x="3307653" y="5632865"/>
              <a:ext cx="2391212" cy="148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テキスト ボックス 49">
            <a:extLst>
              <a:ext uri="{FF2B5EF4-FFF2-40B4-BE49-F238E27FC236}">
                <a16:creationId xmlns:a16="http://schemas.microsoft.com/office/drawing/2014/main" id="{17CA8A72-76DC-4526-855F-4C5ADD1E7652}"/>
              </a:ext>
            </a:extLst>
          </p:cNvPr>
          <p:cNvSpPr txBox="1"/>
          <p:nvPr/>
        </p:nvSpPr>
        <p:spPr>
          <a:xfrm>
            <a:off x="4984848" y="6495434"/>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od_02.png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grpSp>
        <p:nvGrpSpPr>
          <p:cNvPr id="25" name="グループ化 24">
            <a:extLst>
              <a:ext uri="{FF2B5EF4-FFF2-40B4-BE49-F238E27FC236}">
                <a16:creationId xmlns:a16="http://schemas.microsoft.com/office/drawing/2014/main" id="{CB5DD67D-5B2F-4D67-A059-982DCAF656E2}"/>
              </a:ext>
            </a:extLst>
          </p:cNvPr>
          <p:cNvGrpSpPr/>
          <p:nvPr/>
        </p:nvGrpSpPr>
        <p:grpSpPr>
          <a:xfrm>
            <a:off x="1740141" y="7038466"/>
            <a:ext cx="3389963" cy="1926147"/>
            <a:chOff x="1495143" y="6844989"/>
            <a:chExt cx="3389963" cy="1926147"/>
          </a:xfrm>
        </p:grpSpPr>
        <p:sp>
          <p:nvSpPr>
            <p:cNvPr id="23" name="テキスト ボックス 22">
              <a:extLst>
                <a:ext uri="{FF2B5EF4-FFF2-40B4-BE49-F238E27FC236}">
                  <a16:creationId xmlns:a16="http://schemas.microsoft.com/office/drawing/2014/main" id="{DC5C096E-FDA1-49FD-A209-EE4F1EEF65A4}"/>
                </a:ext>
              </a:extLst>
            </p:cNvPr>
            <p:cNvSpPr txBox="1"/>
            <p:nvPr/>
          </p:nvSpPr>
          <p:spPr>
            <a:xfrm>
              <a:off x="1495143" y="6844989"/>
              <a:ext cx="2679863" cy="207749"/>
            </a:xfrm>
            <a:prstGeom prst="rect">
              <a:avLst/>
            </a:prstGeom>
            <a:noFill/>
          </p:spPr>
          <p:txBody>
            <a:bodyPr wrap="square" rtlCol="0">
              <a:spAutoFit/>
            </a:bodyPr>
            <a:lstStyle/>
            <a:p>
              <a:r>
                <a:rPr kumimoji="1" lang="ja-JP" altLang="en-US" sz="700" dirty="0">
                  <a:latin typeface="メイリオ" panose="020B0604030504040204" pitchFamily="50" charset="-128"/>
                  <a:ea typeface="メイリオ" panose="020B0604030504040204" pitchFamily="50" charset="-128"/>
                </a:rPr>
                <a:t>設定が完了すると操作画面に項目が表示されます。</a:t>
              </a:r>
            </a:p>
          </p:txBody>
        </p:sp>
        <p:grpSp>
          <p:nvGrpSpPr>
            <p:cNvPr id="7" name="グループ化 6">
              <a:extLst>
                <a:ext uri="{FF2B5EF4-FFF2-40B4-BE49-F238E27FC236}">
                  <a16:creationId xmlns:a16="http://schemas.microsoft.com/office/drawing/2014/main" id="{F907B43A-C061-46F1-84CE-46F6E909A3B3}"/>
                </a:ext>
              </a:extLst>
            </p:cNvPr>
            <p:cNvGrpSpPr/>
            <p:nvPr/>
          </p:nvGrpSpPr>
          <p:grpSpPr>
            <a:xfrm>
              <a:off x="1541831" y="7047305"/>
              <a:ext cx="3343275" cy="1723831"/>
              <a:chOff x="1429009" y="6752483"/>
              <a:chExt cx="3343275" cy="1723831"/>
            </a:xfrm>
          </p:grpSpPr>
          <p:pic>
            <p:nvPicPr>
              <p:cNvPr id="4" name="図 3">
                <a:extLst>
                  <a:ext uri="{FF2B5EF4-FFF2-40B4-BE49-F238E27FC236}">
                    <a16:creationId xmlns:a16="http://schemas.microsoft.com/office/drawing/2014/main" id="{6E381ACD-B242-4559-A7D1-F737CE8485CD}"/>
                  </a:ext>
                </a:extLst>
              </p:cNvPr>
              <p:cNvPicPr>
                <a:picLocks noChangeAspect="1"/>
              </p:cNvPicPr>
              <p:nvPr/>
            </p:nvPicPr>
            <p:blipFill rotWithShape="1">
              <a:blip r:embed="rId6">
                <a:extLst>
                  <a:ext uri="{28A0092B-C50C-407E-A947-70E740481C1C}">
                    <a14:useLocalDpi xmlns:a14="http://schemas.microsoft.com/office/drawing/2010/main" val="0"/>
                  </a:ext>
                </a:extLst>
              </a:blip>
              <a:srcRect b="9243"/>
              <a:stretch/>
            </p:blipFill>
            <p:spPr>
              <a:xfrm>
                <a:off x="1429009" y="6752483"/>
                <a:ext cx="3343275" cy="1723831"/>
              </a:xfrm>
              <a:prstGeom prst="rect">
                <a:avLst/>
              </a:prstGeom>
              <a:ln w="3175">
                <a:solidFill>
                  <a:schemeClr val="bg1">
                    <a:lumMod val="75000"/>
                  </a:schemeClr>
                </a:solidFill>
              </a:ln>
            </p:spPr>
          </p:pic>
          <p:sp>
            <p:nvSpPr>
              <p:cNvPr id="6" name="正方形/長方形 5">
                <a:extLst>
                  <a:ext uri="{FF2B5EF4-FFF2-40B4-BE49-F238E27FC236}">
                    <a16:creationId xmlns:a16="http://schemas.microsoft.com/office/drawing/2014/main" id="{C7B15590-DDB3-4843-8D73-6421BC5FC5EF}"/>
                  </a:ext>
                </a:extLst>
              </p:cNvPr>
              <p:cNvSpPr/>
              <p:nvPr/>
            </p:nvSpPr>
            <p:spPr>
              <a:xfrm>
                <a:off x="2208705" y="7925301"/>
                <a:ext cx="2489754" cy="23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8" name="テキスト ボックス 27">
            <a:extLst>
              <a:ext uri="{FF2B5EF4-FFF2-40B4-BE49-F238E27FC236}">
                <a16:creationId xmlns:a16="http://schemas.microsoft.com/office/drawing/2014/main" id="{D12BC44A-8119-4CD5-A148-336BA356292E}"/>
              </a:ext>
            </a:extLst>
          </p:cNvPr>
          <p:cNvSpPr txBox="1"/>
          <p:nvPr/>
        </p:nvSpPr>
        <p:spPr>
          <a:xfrm>
            <a:off x="52182" y="82340"/>
            <a:ext cx="6602114" cy="581927"/>
          </a:xfrm>
          <a:prstGeom prst="rect">
            <a:avLst/>
          </a:prstGeom>
          <a:noFill/>
        </p:spPr>
        <p:txBody>
          <a:bodyPr wrap="square" tIns="0" rtlCol="0">
            <a:noAutofit/>
          </a:bodyPr>
          <a:lstStyle/>
          <a:p>
            <a:r>
              <a:rPr kumimoji="1" lang="en-US" altLang="ja-JP" sz="1000" b="1" dirty="0">
                <a:latin typeface="メイリオ" panose="020B0604030504040204" pitchFamily="50" charset="-128"/>
                <a:ea typeface="メイリオ" panose="020B0604030504040204" pitchFamily="50" charset="-128"/>
              </a:rPr>
              <a:t>【SCORER Cloud</a:t>
            </a:r>
            <a:r>
              <a:rPr kumimoji="1" lang="ja-JP" altLang="en-US" sz="1000" b="1" dirty="0">
                <a:latin typeface="メイリオ" panose="020B0604030504040204" pitchFamily="50" charset="-128"/>
                <a:ea typeface="メイリオ" panose="020B0604030504040204" pitchFamily="50" charset="-128"/>
              </a:rPr>
              <a:t>の基本機能と操作</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アルゴリズムの設定方法</a:t>
            </a:r>
            <a:endParaRPr kumimoji="1" lang="en-US" altLang="ja-JP" sz="1400" b="1" dirty="0">
              <a:latin typeface="メイリオ" panose="020B0604030504040204" pitchFamily="50" charset="-128"/>
              <a:ea typeface="メイリオ" panose="020B0604030504040204" pitchFamily="50" charset="-128"/>
            </a:endParaRPr>
          </a:p>
          <a:p>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では</a:t>
            </a:r>
            <a:r>
              <a:rPr kumimoji="1" lang="en-US" altLang="ja-JP" sz="800" dirty="0">
                <a:latin typeface="メイリオ" panose="020B0604030504040204" pitchFamily="50" charset="-128"/>
                <a:ea typeface="メイリオ" panose="020B0604030504040204" pitchFamily="50" charset="-128"/>
              </a:rPr>
              <a:t>1</a:t>
            </a:r>
            <a:r>
              <a:rPr kumimoji="1" lang="ja-JP" altLang="en-US" sz="800" dirty="0" err="1">
                <a:latin typeface="メイリオ" panose="020B0604030504040204" pitchFamily="50" charset="-128"/>
                <a:ea typeface="メイリオ" panose="020B0604030504040204" pitchFamily="50" charset="-128"/>
              </a:rPr>
              <a:t>つの</a:t>
            </a:r>
            <a:r>
              <a:rPr kumimoji="1" lang="ja-JP" altLang="en-US" sz="800" dirty="0">
                <a:latin typeface="メイリオ" panose="020B0604030504040204" pitchFamily="50" charset="-128"/>
                <a:ea typeface="メイリオ" panose="020B0604030504040204" pitchFamily="50" charset="-128"/>
              </a:rPr>
              <a:t>映像データに対し複数のアルゴリズムを設定することが可能です。</a:t>
            </a:r>
            <a:endParaRPr kumimoji="1" lang="en-US" altLang="ja-JP" sz="800" dirty="0">
              <a:latin typeface="メイリオ" panose="020B0604030504040204" pitchFamily="50" charset="-128"/>
              <a:ea typeface="メイリオ" panose="020B0604030504040204" pitchFamily="50" charset="-128"/>
            </a:endParaRPr>
          </a:p>
          <a:p>
            <a:endParaRPr kumimoji="1" lang="en-US" altLang="ja-JP" sz="1000" b="1" dirty="0">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EEF6554E-1425-4844-B245-9F9C7FD4A65B}"/>
              </a:ext>
            </a:extLst>
          </p:cNvPr>
          <p:cNvGrpSpPr/>
          <p:nvPr/>
        </p:nvGrpSpPr>
        <p:grpSpPr>
          <a:xfrm>
            <a:off x="51174" y="1786383"/>
            <a:ext cx="6762376" cy="207749"/>
            <a:chOff x="51174" y="1720201"/>
            <a:chExt cx="6762376" cy="207749"/>
          </a:xfrm>
        </p:grpSpPr>
        <p:sp>
          <p:nvSpPr>
            <p:cNvPr id="32" name="テキスト ボックス 31">
              <a:extLst>
                <a:ext uri="{FF2B5EF4-FFF2-40B4-BE49-F238E27FC236}">
                  <a16:creationId xmlns:a16="http://schemas.microsoft.com/office/drawing/2014/main" id="{7EAD5761-F429-4E01-9537-E8B009B18008}"/>
                </a:ext>
              </a:extLst>
            </p:cNvPr>
            <p:cNvSpPr txBox="1"/>
            <p:nvPr/>
          </p:nvSpPr>
          <p:spPr>
            <a:xfrm>
              <a:off x="307355" y="1720201"/>
              <a:ext cx="6506195" cy="207749"/>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デバイス登録情報の展開メニューから［</a:t>
              </a:r>
              <a:r>
                <a:rPr kumimoji="1" lang="en-US" altLang="ja-JP" sz="700" dirty="0">
                  <a:latin typeface="メイリオ" panose="020B0604030504040204" pitchFamily="50" charset="-128"/>
                  <a:ea typeface="メイリオ" panose="020B0604030504040204" pitchFamily="50" charset="-128"/>
                </a:rPr>
                <a:t>Analyze</a:t>
              </a:r>
              <a:r>
                <a:rPr kumimoji="1" lang="ja-JP" altLang="en-US" sz="700" dirty="0">
                  <a:latin typeface="メイリオ" panose="020B0604030504040204" pitchFamily="50" charset="-128"/>
                  <a:ea typeface="メイリオ" panose="020B0604030504040204" pitchFamily="50" charset="-128"/>
                </a:rPr>
                <a:t>］をクリックします。</a:t>
              </a:r>
            </a:p>
          </p:txBody>
        </p:sp>
        <p:sp>
          <p:nvSpPr>
            <p:cNvPr id="30" name="テキスト ボックス 29">
              <a:extLst>
                <a:ext uri="{FF2B5EF4-FFF2-40B4-BE49-F238E27FC236}">
                  <a16:creationId xmlns:a16="http://schemas.microsoft.com/office/drawing/2014/main" id="{4A722CFB-810B-4948-B706-740E78FEADB9}"/>
                </a:ext>
              </a:extLst>
            </p:cNvPr>
            <p:cNvSpPr txBox="1"/>
            <p:nvPr/>
          </p:nvSpPr>
          <p:spPr>
            <a:xfrm>
              <a:off x="51174" y="172020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16" name="グループ化 15">
            <a:extLst>
              <a:ext uri="{FF2B5EF4-FFF2-40B4-BE49-F238E27FC236}">
                <a16:creationId xmlns:a16="http://schemas.microsoft.com/office/drawing/2014/main" id="{35C5C2A7-406A-4AA4-80B8-565A6E0ED090}"/>
              </a:ext>
            </a:extLst>
          </p:cNvPr>
          <p:cNvGrpSpPr/>
          <p:nvPr/>
        </p:nvGrpSpPr>
        <p:grpSpPr>
          <a:xfrm>
            <a:off x="51174" y="3628639"/>
            <a:ext cx="6762376" cy="415498"/>
            <a:chOff x="51174" y="3580716"/>
            <a:chExt cx="6762376" cy="415498"/>
          </a:xfrm>
        </p:grpSpPr>
        <p:sp>
          <p:nvSpPr>
            <p:cNvPr id="33" name="テキスト ボックス 32">
              <a:extLst>
                <a:ext uri="{FF2B5EF4-FFF2-40B4-BE49-F238E27FC236}">
                  <a16:creationId xmlns:a16="http://schemas.microsoft.com/office/drawing/2014/main" id="{07EB046C-81DF-4633-8AC6-D601F6B2D962}"/>
                </a:ext>
              </a:extLst>
            </p:cNvPr>
            <p:cNvSpPr txBox="1"/>
            <p:nvPr/>
          </p:nvSpPr>
          <p:spPr>
            <a:xfrm>
              <a:off x="307355" y="3580716"/>
              <a:ext cx="6506195" cy="415498"/>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Analyze</a:t>
              </a:r>
              <a:r>
                <a:rPr kumimoji="1" lang="ja-JP" altLang="en-US" sz="700" dirty="0">
                  <a:latin typeface="メイリオ" panose="020B0604030504040204" pitchFamily="50" charset="-128"/>
                  <a:ea typeface="メイリオ" panose="020B0604030504040204" pitchFamily="50" charset="-128"/>
                </a:rPr>
                <a:t>操作画面が表示されますので、操作メニューから「</a:t>
              </a:r>
              <a:r>
                <a:rPr kumimoji="1" lang="en-US" altLang="ja-JP" sz="700" dirty="0">
                  <a:latin typeface="メイリオ" panose="020B0604030504040204" pitchFamily="50" charset="-128"/>
                  <a:ea typeface="メイリオ" panose="020B0604030504040204" pitchFamily="50" charset="-128"/>
                </a:rPr>
                <a:t>Rule</a:t>
              </a:r>
              <a:r>
                <a:rPr kumimoji="1" lang="ja-JP" altLang="en-US" sz="700" dirty="0">
                  <a:latin typeface="メイリオ" panose="020B0604030504040204" pitchFamily="50" charset="-128"/>
                  <a:ea typeface="メイリオ" panose="020B0604030504040204" pitchFamily="50" charset="-128"/>
                </a:rPr>
                <a:t>」もしくは「</a:t>
              </a:r>
              <a:r>
                <a:rPr kumimoji="1" lang="en-US" altLang="ja-JP" sz="700" dirty="0">
                  <a:latin typeface="メイリオ" panose="020B0604030504040204" pitchFamily="50" charset="-128"/>
                  <a:ea typeface="メイリオ" panose="020B0604030504040204" pitchFamily="50" charset="-128"/>
                </a:rPr>
                <a:t>On Demand</a:t>
              </a:r>
              <a:r>
                <a:rPr kumimoji="1" lang="ja-JP" altLang="en-US" sz="700" dirty="0">
                  <a:latin typeface="メイリオ" panose="020B0604030504040204" pitchFamily="50" charset="-128"/>
                  <a:ea typeface="メイリオ" panose="020B0604030504040204" pitchFamily="50" charset="-128"/>
                </a:rPr>
                <a:t>」を選択します。</a:t>
              </a:r>
            </a:p>
            <a:p>
              <a:pPr lvl="1"/>
              <a:r>
                <a:rPr kumimoji="1" lang="en-US" altLang="ja-JP" sz="700" dirty="0">
                  <a:latin typeface="メイリオ" panose="020B0604030504040204" pitchFamily="50" charset="-128"/>
                  <a:ea typeface="メイリオ" panose="020B0604030504040204" pitchFamily="50" charset="-128"/>
                </a:rPr>
                <a:t>Rule</a:t>
              </a:r>
              <a:r>
                <a:rPr kumimoji="1" lang="ja-JP" altLang="en-US" sz="700" dirty="0">
                  <a:latin typeface="メイリオ" panose="020B0604030504040204" pitchFamily="50" charset="-128"/>
                  <a:ea typeface="メイリオ" panose="020B0604030504040204" pitchFamily="50" charset="-128"/>
                </a:rPr>
                <a:t>：これから取得する映像に対し、映像全体、もしくは時間を指定して映像解析設定が可能です。</a:t>
              </a:r>
            </a:p>
            <a:p>
              <a:pPr lvl="1"/>
              <a:r>
                <a:rPr kumimoji="1" lang="en-US" altLang="ja-JP" sz="700" dirty="0">
                  <a:latin typeface="メイリオ" panose="020B0604030504040204" pitchFamily="50" charset="-128"/>
                  <a:ea typeface="メイリオ" panose="020B0604030504040204" pitchFamily="50" charset="-128"/>
                </a:rPr>
                <a:t>On Demand</a:t>
              </a:r>
              <a:r>
                <a:rPr kumimoji="1" lang="ja-JP" altLang="en-US" sz="700" dirty="0">
                  <a:latin typeface="メイリオ" panose="020B0604030504040204" pitchFamily="50" charset="-128"/>
                  <a:ea typeface="メイリオ" panose="020B0604030504040204" pitchFamily="50" charset="-128"/>
                </a:rPr>
                <a:t>：既に取得した映像に対し日時を指定し映像解析の設定が可能です。</a:t>
              </a:r>
            </a:p>
          </p:txBody>
        </p:sp>
        <p:sp>
          <p:nvSpPr>
            <p:cNvPr id="35" name="テキスト ボックス 34">
              <a:extLst>
                <a:ext uri="{FF2B5EF4-FFF2-40B4-BE49-F238E27FC236}">
                  <a16:creationId xmlns:a16="http://schemas.microsoft.com/office/drawing/2014/main" id="{276780FF-63B7-40C9-B95C-735C4920C72E}"/>
                </a:ext>
              </a:extLst>
            </p:cNvPr>
            <p:cNvSpPr txBox="1"/>
            <p:nvPr/>
          </p:nvSpPr>
          <p:spPr>
            <a:xfrm>
              <a:off x="51174" y="3580716"/>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17" name="グループ化 16">
            <a:extLst>
              <a:ext uri="{FF2B5EF4-FFF2-40B4-BE49-F238E27FC236}">
                <a16:creationId xmlns:a16="http://schemas.microsoft.com/office/drawing/2014/main" id="{6CAF2A79-B746-43EC-A677-3707111EC898}"/>
              </a:ext>
            </a:extLst>
          </p:cNvPr>
          <p:cNvGrpSpPr/>
          <p:nvPr/>
        </p:nvGrpSpPr>
        <p:grpSpPr>
          <a:xfrm>
            <a:off x="51174" y="4173932"/>
            <a:ext cx="6765137" cy="615553"/>
            <a:chOff x="51174" y="4154217"/>
            <a:chExt cx="6765137" cy="615553"/>
          </a:xfrm>
        </p:grpSpPr>
        <p:sp>
          <p:nvSpPr>
            <p:cNvPr id="34" name="テキスト ボックス 33">
              <a:extLst>
                <a:ext uri="{FF2B5EF4-FFF2-40B4-BE49-F238E27FC236}">
                  <a16:creationId xmlns:a16="http://schemas.microsoft.com/office/drawing/2014/main" id="{378117A8-D3C8-4280-8A8C-959353C72368}"/>
                </a:ext>
              </a:extLst>
            </p:cNvPr>
            <p:cNvSpPr txBox="1"/>
            <p:nvPr/>
          </p:nvSpPr>
          <p:spPr>
            <a:xfrm>
              <a:off x="307355" y="4154217"/>
              <a:ext cx="6508956" cy="615553"/>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表示画面右側の［</a:t>
              </a:r>
              <a:r>
                <a:rPr kumimoji="1" lang="en-US" altLang="ja-JP" sz="700" dirty="0">
                  <a:latin typeface="メイリオ" panose="020B0604030504040204" pitchFamily="50" charset="-128"/>
                  <a:ea typeface="メイリオ" panose="020B0604030504040204" pitchFamily="50" charset="-128"/>
                </a:rPr>
                <a:t>+NEW</a:t>
              </a:r>
              <a:r>
                <a:rPr kumimoji="1" lang="ja-JP" altLang="en-US" sz="700" dirty="0">
                  <a:latin typeface="メイリオ" panose="020B0604030504040204" pitchFamily="50" charset="-128"/>
                  <a:ea typeface="メイリオ" panose="020B0604030504040204" pitchFamily="50" charset="-128"/>
                </a:rPr>
                <a:t>］ボタンをクリックすると、アルゴリズムの設定ウィンドウが表示されますので、プルダウンメニューからアルゴリズムを選択します。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Rule</a:t>
              </a:r>
              <a:r>
                <a:rPr kumimoji="1" lang="ja-JP" altLang="en-US" sz="700" dirty="0">
                  <a:latin typeface="メイリオ" panose="020B0604030504040204" pitchFamily="50" charset="-128"/>
                  <a:ea typeface="メイリオ" panose="020B0604030504040204" pitchFamily="50" charset="-128"/>
                </a:rPr>
                <a:t>」で解析時間を指定する場合は、［</a:t>
              </a:r>
              <a:r>
                <a:rPr kumimoji="1" lang="en-US" altLang="ja-JP" sz="700" dirty="0">
                  <a:latin typeface="メイリオ" panose="020B0604030504040204" pitchFamily="50" charset="-128"/>
                  <a:ea typeface="メイリオ" panose="020B0604030504040204" pitchFamily="50" charset="-128"/>
                </a:rPr>
                <a:t>Enable Scheduled Hours</a:t>
              </a:r>
              <a:r>
                <a:rPr kumimoji="1" lang="ja-JP" altLang="en-US" sz="700" dirty="0">
                  <a:latin typeface="メイリオ" panose="020B0604030504040204" pitchFamily="50" charset="-128"/>
                  <a:ea typeface="メイリオ" panose="020B0604030504040204" pitchFamily="50" charset="-128"/>
                </a:rPr>
                <a:t>］にチェックを入れると時間指定の機能が表示されます。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On Demand</a:t>
              </a:r>
              <a:r>
                <a:rPr kumimoji="1" lang="ja-JP" altLang="en-US" sz="700" dirty="0">
                  <a:latin typeface="メイリオ" panose="020B0604030504040204" pitchFamily="50" charset="-128"/>
                  <a:ea typeface="メイリオ" panose="020B0604030504040204" pitchFamily="50" charset="-128"/>
                </a:rPr>
                <a:t>」の場合は、解析する映像期間を日時指定します。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設定後に表示ウィンドウ右下の［</a:t>
              </a:r>
              <a:r>
                <a:rPr kumimoji="1" lang="en-US" altLang="ja-JP" sz="700" dirty="0">
                  <a:latin typeface="メイリオ" panose="020B0604030504040204" pitchFamily="50" charset="-128"/>
                  <a:ea typeface="メイリオ" panose="020B0604030504040204" pitchFamily="50" charset="-128"/>
                </a:rPr>
                <a:t>CREATE</a:t>
              </a:r>
              <a:r>
                <a:rPr kumimoji="1" lang="ja-JP" altLang="en-US" sz="700" dirty="0">
                  <a:latin typeface="メイリオ" panose="020B0604030504040204" pitchFamily="50" charset="-128"/>
                  <a:ea typeface="メイリオ" panose="020B0604030504040204" pitchFamily="50" charset="-128"/>
                </a:rPr>
                <a:t>］をクリックし設定内容を確定します。</a:t>
              </a:r>
              <a:r>
                <a:rPr kumimoji="1" lang="en-US" altLang="ja-JP" sz="700" dirty="0">
                  <a:latin typeface="メイリオ" panose="020B0604030504040204" pitchFamily="50" charset="-128"/>
                  <a:ea typeface="メイリオ" panose="020B0604030504040204" pitchFamily="50" charset="-128"/>
                </a:rPr>
                <a:t> </a:t>
              </a: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アルゴリズムは、一度設定すると変更削除ができませんのでご注意ください。</a:t>
              </a:r>
            </a:p>
          </p:txBody>
        </p:sp>
        <p:sp>
          <p:nvSpPr>
            <p:cNvPr id="36" name="テキスト ボックス 35">
              <a:extLst>
                <a:ext uri="{FF2B5EF4-FFF2-40B4-BE49-F238E27FC236}">
                  <a16:creationId xmlns:a16="http://schemas.microsoft.com/office/drawing/2014/main" id="{705F871B-E9A6-45CC-A938-4C28F88749EC}"/>
                </a:ext>
              </a:extLst>
            </p:cNvPr>
            <p:cNvSpPr txBox="1"/>
            <p:nvPr/>
          </p:nvSpPr>
          <p:spPr>
            <a:xfrm>
              <a:off x="51174" y="415421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sp>
        <p:nvSpPr>
          <p:cNvPr id="13" name="スライド番号プレースホルダー 12">
            <a:extLst>
              <a:ext uri="{FF2B5EF4-FFF2-40B4-BE49-F238E27FC236}">
                <a16:creationId xmlns:a16="http://schemas.microsoft.com/office/drawing/2014/main" id="{B813EB1F-A704-4986-A4B6-68197D3BD60F}"/>
              </a:ext>
            </a:extLst>
          </p:cNvPr>
          <p:cNvSpPr>
            <a:spLocks noGrp="1"/>
          </p:cNvSpPr>
          <p:nvPr>
            <p:ph type="sldNum" sz="quarter" idx="12"/>
          </p:nvPr>
        </p:nvSpPr>
        <p:spPr>
          <a:xfrm>
            <a:off x="5270501" y="8964613"/>
            <a:ext cx="1543050" cy="182028"/>
          </a:xfrm>
        </p:spPr>
        <p:txBody>
          <a:bodyPr/>
          <a:lstStyle/>
          <a:p>
            <a:fld id="{32417881-2642-43CC-8AAB-020A42633114}" type="slidenum">
              <a:rPr kumimoji="1" lang="ja-JP" altLang="en-US" smtClean="0"/>
              <a:t>19</a:t>
            </a:fld>
            <a:endParaRPr kumimoji="1" lang="ja-JP" altLang="en-US"/>
          </a:p>
        </p:txBody>
      </p:sp>
      <p:sp>
        <p:nvSpPr>
          <p:cNvPr id="49" name="テキスト ボックス 48">
            <a:extLst>
              <a:ext uri="{FF2B5EF4-FFF2-40B4-BE49-F238E27FC236}">
                <a16:creationId xmlns:a16="http://schemas.microsoft.com/office/drawing/2014/main" id="{3D2CD272-CB63-47ED-B59A-0B35353471F6}"/>
              </a:ext>
            </a:extLst>
          </p:cNvPr>
          <p:cNvSpPr txBox="1"/>
          <p:nvPr/>
        </p:nvSpPr>
        <p:spPr>
          <a:xfrm>
            <a:off x="1149178" y="6662198"/>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rulu_02.png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713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B5A389-EE16-44BF-B7D7-35E22764E0AA}"/>
              </a:ext>
            </a:extLst>
          </p:cNvPr>
          <p:cNvSpPr>
            <a:spLocks noGrp="1"/>
          </p:cNvSpPr>
          <p:nvPr>
            <p:ph type="title"/>
          </p:nvPr>
        </p:nvSpPr>
        <p:spPr>
          <a:xfrm>
            <a:off x="44450" y="83964"/>
            <a:ext cx="6769100" cy="630411"/>
          </a:xfrm>
        </p:spPr>
        <p:txBody>
          <a:bodyPr>
            <a:normAutofit/>
          </a:bodyPr>
          <a:lstStyle/>
          <a:p>
            <a:pPr>
              <a:lnSpc>
                <a:spcPct val="100000"/>
              </a:lnSpc>
            </a:pPr>
            <a:r>
              <a:rPr kumimoji="1" lang="ja-JP" altLang="en-US" sz="28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4413B2A4-28AC-41C4-A4DD-2411D76881A0}"/>
              </a:ext>
            </a:extLst>
          </p:cNvPr>
          <p:cNvSpPr txBox="1"/>
          <p:nvPr/>
        </p:nvSpPr>
        <p:spPr>
          <a:xfrm>
            <a:off x="39757" y="714375"/>
            <a:ext cx="6773792" cy="4555093"/>
          </a:xfrm>
          <a:prstGeom prst="rect">
            <a:avLst/>
          </a:prstGeom>
          <a:noFill/>
        </p:spPr>
        <p:txBody>
          <a:bodyPr wrap="square" rtlCol="0">
            <a:spAutoFit/>
          </a:bodyPr>
          <a:lstStyle/>
          <a:p>
            <a:r>
              <a:rPr kumimoji="1" lang="ja-JP" altLang="en-US" sz="1600" b="1" dirty="0">
                <a:latin typeface="メイリオ" panose="020B0604030504040204" pitchFamily="50" charset="-128"/>
                <a:ea typeface="メイリオ" panose="020B0604030504040204" pitchFamily="50" charset="-128"/>
              </a:rPr>
              <a:t>■</a:t>
            </a:r>
            <a:r>
              <a:rPr kumimoji="1" lang="zh-TW" altLang="en-US" sz="1600" b="1" dirty="0">
                <a:latin typeface="メイリオ" panose="020B0604030504040204" pitchFamily="50" charset="-128"/>
                <a:ea typeface="メイリオ" panose="020B0604030504040204" pitchFamily="50" charset="-128"/>
              </a:rPr>
              <a:t>初期設定方法</a:t>
            </a:r>
            <a:endParaRPr kumimoji="1" lang="en-US" altLang="ja-JP" sz="1600" b="1" dirty="0">
              <a:latin typeface="メイリオ" panose="020B0604030504040204" pitchFamily="50" charset="-128"/>
              <a:ea typeface="メイリオ" panose="020B0604030504040204" pitchFamily="50" charset="-128"/>
            </a:endParaRPr>
          </a:p>
          <a:p>
            <a:pPr marL="216000">
              <a:lnSpc>
                <a:spcPct val="150000"/>
              </a:lnSpc>
              <a:spcBef>
                <a:spcPts val="600"/>
              </a:spcBef>
            </a:pPr>
            <a:r>
              <a:rPr kumimoji="1" lang="en-US" altLang="ja-JP" sz="1200" b="1" dirty="0">
                <a:latin typeface="メイリオ" panose="020B0604030504040204" pitchFamily="50" charset="-128"/>
                <a:ea typeface="メイリオ" panose="020B0604030504040204" pitchFamily="50" charset="-128"/>
              </a:rPr>
              <a:t>Raspberry Pi</a:t>
            </a:r>
            <a:r>
              <a:rPr kumimoji="1" lang="ja-JP" altLang="en-US" sz="1200" b="1" dirty="0">
                <a:latin typeface="メイリオ" panose="020B0604030504040204" pitchFamily="50" charset="-128"/>
                <a:ea typeface="メイリオ" panose="020B0604030504040204" pitchFamily="50" charset="-128"/>
              </a:rPr>
              <a:t>を利用する場合</a:t>
            </a:r>
            <a:endParaRPr kumimoji="1" lang="ja-JP" altLang="en-US" sz="1200" dirty="0">
              <a:latin typeface="メイリオ" panose="020B0604030504040204" pitchFamily="50" charset="-128"/>
              <a:ea typeface="メイリオ" panose="020B0604030504040204" pitchFamily="50" charset="-128"/>
            </a:endParaRPr>
          </a:p>
          <a:p>
            <a:pPr marL="628650" lvl="1" indent="-171450">
              <a:lnSpc>
                <a:spcPct val="150000"/>
              </a:lnSpc>
              <a:spcBef>
                <a:spcPts val="600"/>
              </a:spcBef>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事前準備 </a:t>
            </a:r>
            <a:r>
              <a:rPr kumimoji="1" lang="en-US" altLang="ja-JP" sz="1000" dirty="0">
                <a:latin typeface="メイリオ" panose="020B0604030504040204" pitchFamily="50" charset="-128"/>
                <a:ea typeface="メイリオ" panose="020B0604030504040204" pitchFamily="50" charset="-128"/>
              </a:rPr>
              <a:t>…… p3</a:t>
            </a:r>
            <a:endParaRPr kumimoji="1" lang="ja-JP" altLang="en-US" sz="1000" dirty="0">
              <a:latin typeface="メイリオ" panose="020B0604030504040204" pitchFamily="50" charset="-128"/>
              <a:ea typeface="メイリオ" panose="020B0604030504040204" pitchFamily="50" charset="-128"/>
            </a:endParaRPr>
          </a:p>
          <a:p>
            <a:pPr marL="1085850" lvl="2" indent="-171450">
              <a:lnSpc>
                <a:spcPct val="150000"/>
              </a:lnSpc>
              <a:buFont typeface="Wingdings" panose="05000000000000000000" pitchFamily="2" charset="2"/>
              <a:buChar char="Ø"/>
            </a:pPr>
            <a:r>
              <a:rPr kumimoji="1" lang="ja-JP" altLang="en-US" sz="1000" dirty="0">
                <a:latin typeface="メイリオ" panose="020B0604030504040204" pitchFamily="50" charset="-128"/>
                <a:ea typeface="メイリオ" panose="020B0604030504040204" pitchFamily="50" charset="-128"/>
              </a:rPr>
              <a:t>マイクロ</a:t>
            </a:r>
            <a:r>
              <a:rPr kumimoji="1" lang="en-US" altLang="ja-JP" sz="1000" dirty="0">
                <a:latin typeface="メイリオ" panose="020B0604030504040204" pitchFamily="50" charset="-128"/>
                <a:ea typeface="メイリオ" panose="020B0604030504040204" pitchFamily="50" charset="-128"/>
              </a:rPr>
              <a:t>SD</a:t>
            </a:r>
            <a:r>
              <a:rPr kumimoji="1" lang="ja-JP" altLang="en-US" sz="1000" dirty="0">
                <a:latin typeface="メイリオ" panose="020B0604030504040204" pitchFamily="50" charset="-128"/>
                <a:ea typeface="メイリオ" panose="020B0604030504040204" pitchFamily="50" charset="-128"/>
              </a:rPr>
              <a:t>カードへ「</a:t>
            </a:r>
            <a:r>
              <a:rPr kumimoji="1" lang="en-US" altLang="ja-JP" sz="1000" dirty="0">
                <a:latin typeface="メイリオ" panose="020B0604030504040204" pitchFamily="50" charset="-128"/>
                <a:ea typeface="メイリオ" panose="020B0604030504040204" pitchFamily="50" charset="-128"/>
              </a:rPr>
              <a:t>SDK</a:t>
            </a:r>
            <a:r>
              <a:rPr kumimoji="1" lang="ja-JP" altLang="en-US" sz="1000" dirty="0">
                <a:latin typeface="メイリオ" panose="020B0604030504040204" pitchFamily="50" charset="-128"/>
                <a:ea typeface="メイリオ" panose="020B0604030504040204" pitchFamily="50" charset="-128"/>
              </a:rPr>
              <a:t>」をインストールする方法 </a:t>
            </a:r>
            <a:r>
              <a:rPr kumimoji="1" lang="en-US" altLang="ja-JP" sz="1000" dirty="0">
                <a:latin typeface="メイリオ" panose="020B0604030504040204" pitchFamily="50" charset="-128"/>
                <a:ea typeface="メイリオ" panose="020B0604030504040204" pitchFamily="50" charset="-128"/>
              </a:rPr>
              <a:t>…… p4</a:t>
            </a:r>
          </a:p>
          <a:p>
            <a:pPr marL="1085850" lvl="2" indent="-171450">
              <a:lnSpc>
                <a:spcPct val="150000"/>
              </a:lnSpc>
              <a:buFont typeface="Wingdings" panose="05000000000000000000" pitchFamily="2" charset="2"/>
              <a:buChar char="Ø"/>
            </a:pPr>
            <a:r>
              <a:rPr kumimoji="1" lang="ja-JP" altLang="en-US" sz="1000" dirty="0">
                <a:latin typeface="メイリオ" panose="020B0604030504040204" pitchFamily="50" charset="-128"/>
                <a:ea typeface="メイリオ" panose="020B0604030504040204" pitchFamily="50" charset="-128"/>
              </a:rPr>
              <a:t>スマホへ「</a:t>
            </a:r>
            <a:r>
              <a:rPr kumimoji="1" lang="en-US" altLang="ja-JP" sz="1000" dirty="0">
                <a:latin typeface="メイリオ" panose="020B0604030504040204" pitchFamily="50" charset="-128"/>
                <a:ea typeface="メイリオ" panose="020B0604030504040204" pitchFamily="50" charset="-128"/>
              </a:rPr>
              <a:t>SCORER </a:t>
            </a:r>
            <a:r>
              <a:rPr kumimoji="1" lang="en-US" altLang="ja-JP" sz="1000" dirty="0" err="1">
                <a:latin typeface="メイリオ" panose="020B0604030504040204" pitchFamily="50" charset="-128"/>
                <a:ea typeface="メイリオ" panose="020B0604030504040204" pitchFamily="50" charset="-128"/>
              </a:rPr>
              <a:t>Starer</a:t>
            </a:r>
            <a:r>
              <a:rPr kumimoji="1" lang="ja-JP" altLang="en-US" sz="1000" dirty="0">
                <a:latin typeface="メイリオ" panose="020B0604030504040204" pitchFamily="50" charset="-128"/>
                <a:ea typeface="メイリオ" panose="020B0604030504040204" pitchFamily="50" charset="-128"/>
              </a:rPr>
              <a:t>」をインストールしアカウント登録をおこなう </a:t>
            </a:r>
            <a:r>
              <a:rPr kumimoji="1" lang="en-US" altLang="ja-JP" sz="1000" dirty="0">
                <a:latin typeface="メイリオ" panose="020B0604030504040204" pitchFamily="50" charset="-128"/>
                <a:ea typeface="メイリオ" panose="020B0604030504040204" pitchFamily="50" charset="-128"/>
              </a:rPr>
              <a:t>…… p5</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ネットワーク接続設定をおこなう </a:t>
            </a:r>
            <a:r>
              <a:rPr kumimoji="1" lang="en-US" altLang="ja-JP" sz="1000" dirty="0">
                <a:latin typeface="メイリオ" panose="020B0604030504040204" pitchFamily="50" charset="-128"/>
                <a:ea typeface="メイリオ" panose="020B0604030504040204" pitchFamily="50" charset="-128"/>
              </a:rPr>
              <a:t>/ </a:t>
            </a:r>
            <a:r>
              <a:rPr kumimoji="1" lang="en-US" altLang="ja-JP" sz="1000" dirty="0" err="1">
                <a:latin typeface="メイリオ" panose="020B0604030504040204" pitchFamily="50" charset="-128"/>
                <a:ea typeface="メイリオ" panose="020B0604030504040204" pitchFamily="50" charset="-128"/>
              </a:rPr>
              <a:t>Wifi</a:t>
            </a:r>
            <a:r>
              <a:rPr kumimoji="1" lang="ja-JP" altLang="en-US" sz="1000" dirty="0">
                <a:latin typeface="メイリオ" panose="020B0604030504040204" pitchFamily="50" charset="-128"/>
                <a:ea typeface="メイリオ" panose="020B0604030504040204" pitchFamily="50" charset="-128"/>
              </a:rPr>
              <a:t>接続設定する方法（</a:t>
            </a:r>
            <a:r>
              <a:rPr kumimoji="1" lang="en-US" altLang="ja-JP" sz="1000" dirty="0">
                <a:latin typeface="メイリオ" panose="020B0604030504040204" pitchFamily="50" charset="-128"/>
                <a:ea typeface="メイリオ" panose="020B0604030504040204" pitchFamily="50" charset="-128"/>
              </a:rPr>
              <a:t>iOS</a:t>
            </a:r>
            <a:r>
              <a:rPr kumimoji="1" lang="ja-JP" altLang="en-US" sz="1000" dirty="0">
                <a:latin typeface="メイリオ" panose="020B0604030504040204" pitchFamily="50" charset="-128"/>
                <a:ea typeface="メイリオ" panose="020B0604030504040204" pitchFamily="50" charset="-128"/>
              </a:rPr>
              <a:t>のみ）</a:t>
            </a:r>
            <a:r>
              <a:rPr kumimoji="1" lang="en-US" altLang="ja-JP" sz="1000" dirty="0">
                <a:latin typeface="メイリオ" panose="020B0604030504040204" pitchFamily="50" charset="-128"/>
                <a:ea typeface="メイリオ" panose="020B0604030504040204" pitchFamily="50" charset="-128"/>
              </a:rPr>
              <a:t> …… p6</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ネットワーク接続設定をおこなう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有線</a:t>
            </a:r>
            <a:r>
              <a:rPr kumimoji="1" lang="en-US" altLang="ja-JP" sz="1000" dirty="0">
                <a:latin typeface="メイリオ" panose="020B0604030504040204" pitchFamily="50" charset="-128"/>
                <a:ea typeface="メイリオ" panose="020B0604030504040204" pitchFamily="50" charset="-128"/>
              </a:rPr>
              <a:t>LAN</a:t>
            </a:r>
            <a:r>
              <a:rPr kumimoji="1" lang="ja-JP" altLang="en-US" sz="1000" dirty="0">
                <a:latin typeface="メイリオ" panose="020B0604030504040204" pitchFamily="50" charset="-128"/>
                <a:ea typeface="メイリオ" panose="020B0604030504040204" pitchFamily="50" charset="-128"/>
              </a:rPr>
              <a:t>接続設定する方法 </a:t>
            </a:r>
            <a:r>
              <a:rPr kumimoji="1" lang="en-US" altLang="ja-JP" sz="1000" dirty="0">
                <a:latin typeface="メイリオ" panose="020B0604030504040204" pitchFamily="50" charset="-128"/>
                <a:ea typeface="メイリオ" panose="020B0604030504040204" pitchFamily="50" charset="-128"/>
              </a:rPr>
              <a:t>…… p7</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en-US" altLang="ja-JP" sz="1000" dirty="0">
                <a:latin typeface="メイリオ" panose="020B0604030504040204" pitchFamily="50" charset="-128"/>
                <a:ea typeface="メイリオ" panose="020B0604030504040204" pitchFamily="50" charset="-128"/>
              </a:rPr>
              <a:t>SCORER Cloud</a:t>
            </a:r>
            <a:r>
              <a:rPr kumimoji="1" lang="ja-JP" altLang="en-US" sz="1000" dirty="0">
                <a:latin typeface="メイリオ" panose="020B0604030504040204" pitchFamily="50" charset="-128"/>
                <a:ea typeface="メイリオ" panose="020B0604030504040204" pitchFamily="50" charset="-128"/>
              </a:rPr>
              <a:t>へデバイス登録をおこなう </a:t>
            </a:r>
            <a:r>
              <a:rPr kumimoji="1" lang="en-US" altLang="ja-JP" sz="1000" dirty="0">
                <a:latin typeface="メイリオ" panose="020B0604030504040204" pitchFamily="50" charset="-128"/>
                <a:ea typeface="メイリオ" panose="020B0604030504040204" pitchFamily="50" charset="-128"/>
              </a:rPr>
              <a:t>…… p8</a:t>
            </a:r>
            <a:endParaRPr kumimoji="1" lang="en-US" altLang="ja-JP" sz="1200" dirty="0">
              <a:latin typeface="メイリオ" panose="020B0604030504040204" pitchFamily="50" charset="-128"/>
              <a:ea typeface="メイリオ" panose="020B0604030504040204" pitchFamily="50" charset="-128"/>
            </a:endParaRPr>
          </a:p>
          <a:p>
            <a:pPr lvl="1">
              <a:lnSpc>
                <a:spcPct val="150000"/>
              </a:lnSpc>
              <a:spcBef>
                <a:spcPts val="600"/>
              </a:spcBef>
            </a:pPr>
            <a:r>
              <a:rPr kumimoji="1" lang="ja-JP" altLang="en-US" sz="1200" b="1" dirty="0">
                <a:latin typeface="メイリオ" panose="020B0604030504040204" pitchFamily="50" charset="-128"/>
                <a:ea typeface="メイリオ" panose="020B0604030504040204" pitchFamily="50" charset="-128"/>
              </a:rPr>
              <a:t>＜その他＞</a:t>
            </a:r>
            <a:endParaRPr kumimoji="1" lang="en-US" altLang="ja-JP" sz="1200" b="1"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一度設定したネットワーク接続方法を変更する場合 </a:t>
            </a:r>
            <a:r>
              <a:rPr kumimoji="1" lang="en-US" altLang="ja-JP" sz="1000" dirty="0">
                <a:latin typeface="メイリオ" panose="020B0604030504040204" pitchFamily="50" charset="-128"/>
                <a:ea typeface="メイリオ" panose="020B0604030504040204" pitchFamily="50" charset="-128"/>
              </a:rPr>
              <a:t>……</a:t>
            </a:r>
            <a:r>
              <a:rPr kumimoji="1" lang="en-US" altLang="ja-JP" sz="1000" b="1"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p9</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en-US" altLang="ja-JP" sz="1000" dirty="0">
                <a:latin typeface="メイリオ" panose="020B0604030504040204" pitchFamily="50" charset="-128"/>
                <a:ea typeface="メイリオ" panose="020B0604030504040204" pitchFamily="50" charset="-128"/>
              </a:rPr>
              <a:t>SCORER Edge</a:t>
            </a:r>
            <a:r>
              <a:rPr kumimoji="1" lang="ja-JP" altLang="en-US" sz="1000" dirty="0">
                <a:latin typeface="メイリオ" panose="020B0604030504040204" pitchFamily="50" charset="-128"/>
                <a:ea typeface="メイリオ" panose="020B0604030504040204" pitchFamily="50" charset="-128"/>
              </a:rPr>
              <a:t>の</a:t>
            </a:r>
            <a:r>
              <a:rPr kumimoji="1" lang="en-US" altLang="ja-JP" sz="1000" dirty="0">
                <a:latin typeface="メイリオ" panose="020B0604030504040204" pitchFamily="50" charset="-128"/>
                <a:ea typeface="メイリオ" panose="020B0604030504040204" pitchFamily="50" charset="-128"/>
              </a:rPr>
              <a:t>Device Control</a:t>
            </a:r>
            <a:r>
              <a:rPr kumimoji="1" lang="ja-JP" altLang="en-US" sz="1000" dirty="0">
                <a:latin typeface="メイリオ" panose="020B0604030504040204" pitchFamily="50" charset="-128"/>
                <a:ea typeface="メイリオ" panose="020B0604030504040204" pitchFamily="50" charset="-128"/>
              </a:rPr>
              <a:t>へアクセスする方法と機能一覧 </a:t>
            </a:r>
            <a:r>
              <a:rPr kumimoji="1" lang="en-US" altLang="ja-JP" sz="1000" dirty="0">
                <a:latin typeface="メイリオ" panose="020B0604030504040204" pitchFamily="50" charset="-128"/>
                <a:ea typeface="メイリオ" panose="020B0604030504040204" pitchFamily="50" charset="-128"/>
              </a:rPr>
              <a:t>…… p10</a:t>
            </a:r>
            <a:endParaRPr kumimoji="1" lang="ja-JP" altLang="en-US" sz="1000" dirty="0">
              <a:latin typeface="メイリオ" panose="020B0604030504040204" pitchFamily="50" charset="-128"/>
              <a:ea typeface="メイリオ" panose="020B0604030504040204" pitchFamily="50" charset="-128"/>
            </a:endParaRPr>
          </a:p>
          <a:p>
            <a:pPr marL="1085850" lvl="2" indent="-171450">
              <a:lnSpc>
                <a:spcPct val="150000"/>
              </a:lnSpc>
              <a:buFont typeface="Wingdings" panose="05000000000000000000" pitchFamily="2" charset="2"/>
              <a:buChar char="Ø"/>
            </a:pPr>
            <a:r>
              <a:rPr kumimoji="1" lang="en-US" altLang="ja-JP" sz="1000" dirty="0">
                <a:latin typeface="メイリオ" panose="020B0604030504040204" pitchFamily="50" charset="-128"/>
                <a:ea typeface="メイリオ" panose="020B0604030504040204" pitchFamily="50" charset="-128"/>
              </a:rPr>
              <a:t>Device Control</a:t>
            </a:r>
            <a:r>
              <a:rPr kumimoji="1" lang="ja-JP" altLang="en-US" sz="1000" dirty="0">
                <a:latin typeface="メイリオ" panose="020B0604030504040204" pitchFamily="50" charset="-128"/>
                <a:ea typeface="メイリオ" panose="020B0604030504040204" pitchFamily="50" charset="-128"/>
              </a:rPr>
              <a:t>機能一覧 </a:t>
            </a:r>
            <a:r>
              <a:rPr kumimoji="1" lang="en-US" altLang="ja-JP" sz="1000" dirty="0">
                <a:latin typeface="メイリオ" panose="020B0604030504040204" pitchFamily="50" charset="-128"/>
                <a:ea typeface="メイリオ" panose="020B0604030504040204" pitchFamily="50" charset="-128"/>
              </a:rPr>
              <a:t>…… p11</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buFont typeface="Arial" panose="020B0604020202020204" pitchFamily="34" charset="0"/>
              <a:buChar char="•"/>
            </a:pPr>
            <a:r>
              <a:rPr kumimoji="1" lang="en-US" altLang="ja-JP" sz="1000" dirty="0">
                <a:latin typeface="メイリオ" panose="020B0604030504040204" pitchFamily="50" charset="-128"/>
                <a:ea typeface="メイリオ" panose="020B0604030504040204" pitchFamily="50" charset="-128"/>
              </a:rPr>
              <a:t>SCORER Edge</a:t>
            </a:r>
            <a:r>
              <a:rPr kumimoji="1" lang="ja-JP" altLang="en-US" sz="1000" dirty="0">
                <a:latin typeface="メイリオ" panose="020B0604030504040204" pitchFamily="50" charset="-128"/>
                <a:ea typeface="メイリオ" panose="020B0604030504040204" pitchFamily="50" charset="-128"/>
              </a:rPr>
              <a:t>の開発環境（</a:t>
            </a:r>
            <a:r>
              <a:rPr kumimoji="1" lang="en-US" altLang="ja-JP" sz="1000" dirty="0">
                <a:latin typeface="メイリオ" panose="020B0604030504040204" pitchFamily="50" charset="-128"/>
                <a:ea typeface="メイリオ" panose="020B0604030504040204" pitchFamily="50" charset="-128"/>
              </a:rPr>
              <a:t>SDK</a:t>
            </a:r>
            <a:r>
              <a:rPr kumimoji="1" lang="ja-JP" altLang="en-US" sz="1000" dirty="0">
                <a:latin typeface="メイリオ" panose="020B0604030504040204" pitchFamily="50" charset="-128"/>
                <a:ea typeface="メイリオ" panose="020B0604030504040204" pitchFamily="50" charset="-128"/>
              </a:rPr>
              <a:t>）へアクセスする方法 </a:t>
            </a:r>
            <a:r>
              <a:rPr kumimoji="1" lang="en-US" altLang="ja-JP" sz="1000" dirty="0">
                <a:latin typeface="メイリオ" panose="020B0604030504040204" pitchFamily="50" charset="-128"/>
                <a:ea typeface="メイリオ" panose="020B0604030504040204" pitchFamily="50" charset="-128"/>
              </a:rPr>
              <a:t>…… p12</a:t>
            </a:r>
          </a:p>
          <a:p>
            <a:pPr marL="628650" lvl="1" indent="-171450">
              <a:lnSpc>
                <a:spcPct val="150000"/>
              </a:lnSpc>
              <a:buFont typeface="Arial" panose="020B0604020202020204" pitchFamily="34" charset="0"/>
              <a:buChar char="•"/>
            </a:pPr>
            <a:endParaRPr kumimoji="1" lang="en-US" altLang="ja-JP" sz="1000" dirty="0">
              <a:latin typeface="メイリオ" panose="020B0604030504040204" pitchFamily="50" charset="-128"/>
              <a:ea typeface="メイリオ" panose="020B0604030504040204" pitchFamily="50" charset="-128"/>
            </a:endParaRPr>
          </a:p>
          <a:p>
            <a:pPr marL="216000">
              <a:lnSpc>
                <a:spcPct val="150000"/>
              </a:lnSpc>
              <a:spcBef>
                <a:spcPts val="600"/>
              </a:spcBef>
            </a:pPr>
            <a:r>
              <a:rPr kumimoji="1" lang="en-US" altLang="ja-JP" sz="1200" b="1" dirty="0">
                <a:latin typeface="メイリオ" panose="020B0604030504040204" pitchFamily="50" charset="-128"/>
                <a:ea typeface="メイリオ" panose="020B0604030504040204" pitchFamily="50" charset="-128"/>
              </a:rPr>
              <a:t>Android</a:t>
            </a:r>
            <a:r>
              <a:rPr kumimoji="1" lang="ja-JP" altLang="en-US" sz="1200" b="1" dirty="0">
                <a:latin typeface="メイリオ" panose="020B0604030504040204" pitchFamily="50" charset="-128"/>
                <a:ea typeface="メイリオ" panose="020B0604030504040204" pitchFamily="50" charset="-128"/>
              </a:rPr>
              <a:t>のスマホカメラを利用する場合</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 p13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p14</a:t>
            </a:r>
            <a:endParaRPr kumimoji="1" lang="ja-JP" altLang="en-US" sz="1000" dirty="0">
              <a:latin typeface="メイリオ" panose="020B0604030504040204" pitchFamily="50" charset="-128"/>
              <a:ea typeface="メイリオ" panose="020B0604030504040204" pitchFamily="50" charset="-128"/>
            </a:endParaRPr>
          </a:p>
          <a:p>
            <a:pPr marL="216000">
              <a:lnSpc>
                <a:spcPct val="150000"/>
              </a:lnSpc>
              <a:spcBef>
                <a:spcPts val="600"/>
              </a:spcBef>
            </a:pPr>
            <a:r>
              <a:rPr kumimoji="1" lang="en-US" altLang="ja-JP" sz="1200" b="1" dirty="0">
                <a:latin typeface="メイリオ" panose="020B0604030504040204" pitchFamily="50" charset="-128"/>
                <a:ea typeface="メイリオ" panose="020B0604030504040204" pitchFamily="50" charset="-128"/>
              </a:rPr>
              <a:t>IODATA</a:t>
            </a:r>
            <a:r>
              <a:rPr kumimoji="1" lang="ja-JP" altLang="en-US" sz="1200" b="1" dirty="0">
                <a:latin typeface="メイリオ" panose="020B0604030504040204" pitchFamily="50" charset="-128"/>
                <a:ea typeface="メイリオ" panose="020B0604030504040204" pitchFamily="50" charset="-128"/>
              </a:rPr>
              <a:t>のネットワークカメラを使用する場合</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 p15</a:t>
            </a:r>
            <a:endParaRPr kumimoji="1" lang="ja-JP" altLang="en-US" sz="1000" dirty="0">
              <a:latin typeface="メイリオ" panose="020B0604030504040204" pitchFamily="50" charset="-128"/>
              <a:ea typeface="メイリオ" panose="020B0604030504040204" pitchFamily="50" charset="-128"/>
            </a:endParaRPr>
          </a:p>
          <a:p>
            <a:endParaRPr kumimoji="1" lang="ja-JP" altLang="en-US" sz="12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C49E480A-E97D-4517-94B1-05725F4C6B66}"/>
              </a:ext>
            </a:extLst>
          </p:cNvPr>
          <p:cNvSpPr>
            <a:spLocks noGrp="1"/>
          </p:cNvSpPr>
          <p:nvPr>
            <p:ph type="sldNum" sz="quarter" idx="12"/>
          </p:nvPr>
        </p:nvSpPr>
        <p:spPr/>
        <p:txBody>
          <a:bodyPr/>
          <a:lstStyle/>
          <a:p>
            <a:fld id="{32417881-2642-43CC-8AAB-020A42633114}" type="slidenum">
              <a:rPr kumimoji="1" lang="ja-JP" altLang="en-US" smtClean="0"/>
              <a:t>2</a:t>
            </a:fld>
            <a:endParaRPr kumimoji="1" lang="ja-JP" altLang="en-US"/>
          </a:p>
        </p:txBody>
      </p:sp>
      <p:sp>
        <p:nvSpPr>
          <p:cNvPr id="7" name="テキスト ボックス 6">
            <a:extLst>
              <a:ext uri="{FF2B5EF4-FFF2-40B4-BE49-F238E27FC236}">
                <a16:creationId xmlns:a16="http://schemas.microsoft.com/office/drawing/2014/main" id="{26C91B34-A35E-4F41-81C5-AD5BAD63C1C9}"/>
              </a:ext>
            </a:extLst>
          </p:cNvPr>
          <p:cNvSpPr txBox="1"/>
          <p:nvPr/>
        </p:nvSpPr>
        <p:spPr>
          <a:xfrm>
            <a:off x="39757" y="5414029"/>
            <a:ext cx="6773792" cy="2473754"/>
          </a:xfrm>
          <a:prstGeom prst="rect">
            <a:avLst/>
          </a:prstGeom>
          <a:noFill/>
        </p:spPr>
        <p:txBody>
          <a:bodyPr wrap="square" rtlCol="0">
            <a:spAutoFit/>
          </a:bodyPr>
          <a:lstStyle/>
          <a:p>
            <a:r>
              <a:rPr kumimoji="1" lang="ja-JP" altLang="en-US" sz="1600" b="1" dirty="0">
                <a:latin typeface="メイリオ" panose="020B0604030504040204" pitchFamily="50" charset="-128"/>
                <a:ea typeface="メイリオ" panose="020B0604030504040204" pitchFamily="50" charset="-128"/>
              </a:rPr>
              <a:t>■</a:t>
            </a:r>
            <a:r>
              <a:rPr kumimoji="1" lang="en-US" altLang="ja-JP" sz="1600" b="1" dirty="0">
                <a:latin typeface="メイリオ" panose="020B0604030504040204" pitchFamily="50" charset="-128"/>
                <a:ea typeface="メイリオ" panose="020B0604030504040204" pitchFamily="50" charset="-128"/>
              </a:rPr>
              <a:t>SCORER Cloud</a:t>
            </a:r>
            <a:r>
              <a:rPr kumimoji="1" lang="ja-JP" altLang="en-US" sz="1600" b="1" dirty="0">
                <a:latin typeface="メイリオ" panose="020B0604030504040204" pitchFamily="50" charset="-128"/>
                <a:ea typeface="メイリオ" panose="020B0604030504040204" pitchFamily="50" charset="-128"/>
              </a:rPr>
              <a:t>の基本機能と操作</a:t>
            </a:r>
            <a:endParaRPr kumimoji="1" lang="ja-JP" altLang="en-US" sz="1600" dirty="0">
              <a:latin typeface="メイリオ" panose="020B0604030504040204" pitchFamily="50" charset="-128"/>
              <a:ea typeface="メイリオ" panose="020B0604030504040204" pitchFamily="50" charset="-128"/>
            </a:endParaRPr>
          </a:p>
          <a:p>
            <a:pPr marL="628650" lvl="1" indent="-171450">
              <a:lnSpc>
                <a:spcPct val="150000"/>
              </a:lnSpc>
              <a:spcBef>
                <a:spcPts val="600"/>
              </a:spcBef>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トップ画面基本機能 </a:t>
            </a:r>
            <a:r>
              <a:rPr kumimoji="1" lang="en-US" altLang="ja-JP" sz="1000" dirty="0">
                <a:latin typeface="メイリオ" panose="020B0604030504040204" pitchFamily="50" charset="-128"/>
                <a:ea typeface="メイリオ" panose="020B0604030504040204" pitchFamily="50" charset="-128"/>
              </a:rPr>
              <a:t>…… p16</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spcBef>
                <a:spcPts val="600"/>
              </a:spcBef>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デバイス別展開メニュー </a:t>
            </a:r>
            <a:r>
              <a:rPr kumimoji="1" lang="en-US" altLang="ja-JP" sz="1000" dirty="0">
                <a:latin typeface="メイリオ" panose="020B0604030504040204" pitchFamily="50" charset="-128"/>
                <a:ea typeface="メイリオ" panose="020B0604030504040204" pitchFamily="50" charset="-128"/>
              </a:rPr>
              <a:t>…… p17</a:t>
            </a:r>
            <a:endParaRPr kumimoji="1" lang="ja-JP" altLang="en-US" sz="1000" dirty="0">
              <a:latin typeface="メイリオ" panose="020B0604030504040204" pitchFamily="50" charset="-128"/>
              <a:ea typeface="メイリオ" panose="020B0604030504040204" pitchFamily="50" charset="-128"/>
            </a:endParaRPr>
          </a:p>
          <a:p>
            <a:pPr marL="1085850" lvl="2" indent="-171450">
              <a:lnSpc>
                <a:spcPct val="150000"/>
              </a:lnSpc>
              <a:spcBef>
                <a:spcPts val="600"/>
              </a:spcBef>
              <a:buFont typeface="Wingdings" panose="05000000000000000000" pitchFamily="2" charset="2"/>
              <a:buChar char="Ø"/>
            </a:pPr>
            <a:r>
              <a:rPr kumimoji="1" lang="ja-JP" altLang="en-US" sz="1000" dirty="0">
                <a:latin typeface="メイリオ" panose="020B0604030504040204" pitchFamily="50" charset="-128"/>
                <a:ea typeface="メイリオ" panose="020B0604030504040204" pitchFamily="50" charset="-128"/>
              </a:rPr>
              <a:t>デバイス別展開メニュー［</a:t>
            </a:r>
            <a:r>
              <a:rPr kumimoji="1" lang="en-US" altLang="ja-JP" sz="1000" dirty="0">
                <a:latin typeface="メイリオ" panose="020B0604030504040204" pitchFamily="50" charset="-128"/>
                <a:ea typeface="メイリオ" panose="020B0604030504040204" pitchFamily="50" charset="-128"/>
              </a:rPr>
              <a:t>Analyze</a:t>
            </a:r>
            <a:r>
              <a:rPr kumimoji="1" lang="ja-JP" altLang="en-US" sz="1000" dirty="0">
                <a:latin typeface="メイリオ" panose="020B0604030504040204" pitchFamily="50" charset="-128"/>
                <a:ea typeface="メイリオ" panose="020B0604030504040204" pitchFamily="50" charset="-128"/>
              </a:rPr>
              <a:t>］操作画面メニュー </a:t>
            </a:r>
            <a:r>
              <a:rPr kumimoji="1" lang="en-US" altLang="ja-JP" sz="1000" dirty="0">
                <a:latin typeface="メイリオ" panose="020B0604030504040204" pitchFamily="50" charset="-128"/>
                <a:ea typeface="メイリオ" panose="020B0604030504040204" pitchFamily="50" charset="-128"/>
              </a:rPr>
              <a:t>…… p18</a:t>
            </a:r>
            <a:endParaRPr kumimoji="1" lang="ja-JP" altLang="en-US" sz="1000" dirty="0">
              <a:latin typeface="メイリオ" panose="020B0604030504040204" pitchFamily="50" charset="-128"/>
              <a:ea typeface="メイリオ" panose="020B0604030504040204" pitchFamily="50" charset="-128"/>
            </a:endParaRPr>
          </a:p>
          <a:p>
            <a:pPr marL="628650" lvl="1" indent="-171450">
              <a:lnSpc>
                <a:spcPct val="150000"/>
              </a:lnSpc>
              <a:spcBef>
                <a:spcPts val="600"/>
              </a:spcBef>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アルゴリズムの設定方法 </a:t>
            </a:r>
            <a:r>
              <a:rPr kumimoji="1" lang="en-US" altLang="ja-JP" sz="1000" dirty="0">
                <a:latin typeface="メイリオ" panose="020B0604030504040204" pitchFamily="50" charset="-128"/>
                <a:ea typeface="メイリオ" panose="020B0604030504040204" pitchFamily="50" charset="-128"/>
              </a:rPr>
              <a:t>…… p19</a:t>
            </a:r>
          </a:p>
          <a:p>
            <a:pPr marL="628650" lvl="1" indent="-171450">
              <a:lnSpc>
                <a:spcPct val="150000"/>
              </a:lnSpc>
              <a:spcBef>
                <a:spcPts val="600"/>
              </a:spcBef>
              <a:buFont typeface="Arial" panose="020B0604020202020204" pitchFamily="34" charset="0"/>
              <a:buChar char="•"/>
            </a:pPr>
            <a:r>
              <a:rPr kumimoji="1" lang="ja-JP" altLang="en-US" sz="1000" dirty="0">
                <a:latin typeface="メイリオ" panose="020B0604030504040204" pitchFamily="50" charset="-128"/>
                <a:ea typeface="メイリオ" panose="020B0604030504040204" pitchFamily="50" charset="-128"/>
              </a:rPr>
              <a:t>映像、解析データ管理機能</a:t>
            </a:r>
          </a:p>
          <a:p>
            <a:pPr marL="1085850" lvl="2" indent="-171450">
              <a:lnSpc>
                <a:spcPct val="150000"/>
              </a:lnSpc>
              <a:spcBef>
                <a:spcPts val="600"/>
              </a:spcBef>
              <a:buFont typeface="Wingdings" panose="05000000000000000000" pitchFamily="2" charset="2"/>
              <a:buChar char="Ø"/>
            </a:pP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Rule</a:t>
            </a: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On Demand</a:t>
            </a:r>
            <a:r>
              <a:rPr kumimoji="1" lang="ja-JP" altLang="en-US" sz="1000" dirty="0">
                <a:latin typeface="メイリオ" panose="020B0604030504040204" pitchFamily="50" charset="-128"/>
                <a:ea typeface="メイリオ" panose="020B0604030504040204" pitchFamily="50" charset="-128"/>
              </a:rPr>
              <a:t>」のデータ管理</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ダウンロード方法 </a:t>
            </a:r>
            <a:r>
              <a:rPr kumimoji="1" lang="en-US" altLang="ja-JP" sz="1000" dirty="0">
                <a:latin typeface="メイリオ" panose="020B0604030504040204" pitchFamily="50" charset="-128"/>
                <a:ea typeface="メイリオ" panose="020B0604030504040204" pitchFamily="50" charset="-128"/>
              </a:rPr>
              <a:t>…… p20</a:t>
            </a:r>
            <a:endParaRPr kumimoji="1" lang="ja-JP" altLang="en-US" sz="1000" dirty="0">
              <a:latin typeface="メイリオ" panose="020B0604030504040204" pitchFamily="50" charset="-128"/>
              <a:ea typeface="メイリオ" panose="020B0604030504040204" pitchFamily="50" charset="-128"/>
            </a:endParaRPr>
          </a:p>
          <a:p>
            <a:pPr marL="1085850" lvl="2" indent="-171450">
              <a:lnSpc>
                <a:spcPct val="150000"/>
              </a:lnSpc>
              <a:spcBef>
                <a:spcPts val="600"/>
              </a:spcBef>
              <a:buFont typeface="Wingdings" panose="05000000000000000000" pitchFamily="2" charset="2"/>
              <a:buChar char="Ø"/>
            </a:pP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Device</a:t>
            </a:r>
            <a:r>
              <a:rPr kumimoji="1" lang="ja-JP" altLang="en-US" sz="1000" dirty="0">
                <a:latin typeface="メイリオ" panose="020B0604030504040204" pitchFamily="50" charset="-128"/>
                <a:ea typeface="メイリオ" panose="020B0604030504040204" pitchFamily="50" charset="-128"/>
              </a:rPr>
              <a:t>」のデータ管理</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ダウンロード方法 </a:t>
            </a:r>
            <a:r>
              <a:rPr kumimoji="1" lang="en-US" altLang="ja-JP" sz="1000" dirty="0">
                <a:latin typeface="メイリオ" panose="020B0604030504040204" pitchFamily="50" charset="-128"/>
                <a:ea typeface="メイリオ" panose="020B0604030504040204" pitchFamily="50" charset="-128"/>
              </a:rPr>
              <a:t>…… p21</a:t>
            </a:r>
            <a:endParaRPr kumimoji="1"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326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テキスト ボックス 76">
            <a:extLst>
              <a:ext uri="{FF2B5EF4-FFF2-40B4-BE49-F238E27FC236}">
                <a16:creationId xmlns:a16="http://schemas.microsoft.com/office/drawing/2014/main" id="{3BF6B38A-2F6E-4FAB-97AB-83E6359C61DA}"/>
              </a:ext>
            </a:extLst>
          </p:cNvPr>
          <p:cNvSpPr txBox="1"/>
          <p:nvPr/>
        </p:nvSpPr>
        <p:spPr>
          <a:xfrm>
            <a:off x="52182" y="82341"/>
            <a:ext cx="6602114" cy="658799"/>
          </a:xfrm>
          <a:prstGeom prst="rect">
            <a:avLst/>
          </a:prstGeom>
          <a:noFill/>
        </p:spPr>
        <p:txBody>
          <a:bodyPr wrap="square" tIns="0" rtlCol="0">
            <a:noAutofit/>
          </a:bodyPr>
          <a:lstStyle/>
          <a:p>
            <a:r>
              <a:rPr kumimoji="1" lang="en-US" altLang="ja-JP" sz="1000" b="1" dirty="0">
                <a:latin typeface="メイリオ" panose="020B0604030504040204" pitchFamily="50" charset="-128"/>
                <a:ea typeface="メイリオ" panose="020B0604030504040204" pitchFamily="50" charset="-128"/>
              </a:rPr>
              <a:t>【SCORER Cloud</a:t>
            </a:r>
            <a:r>
              <a:rPr kumimoji="1" lang="ja-JP" altLang="en-US" sz="1000" b="1" dirty="0">
                <a:latin typeface="メイリオ" panose="020B0604030504040204" pitchFamily="50" charset="-128"/>
                <a:ea typeface="メイリオ" panose="020B0604030504040204" pitchFamily="50" charset="-128"/>
              </a:rPr>
              <a:t>の基本機能と操作</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映像、解析データ管理機能</a:t>
            </a:r>
            <a:endParaRPr kumimoji="1" lang="en-US" altLang="ja-JP" sz="1400" b="1" dirty="0">
              <a:latin typeface="メイリオ" panose="020B0604030504040204" pitchFamily="50" charset="-128"/>
              <a:ea typeface="メイリオ" panose="020B0604030504040204" pitchFamily="50" charset="-128"/>
            </a:endParaRPr>
          </a:p>
          <a:p>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では設定したアルゴリズム毎に解析データの管理、ダウンロードが可能です。</a:t>
            </a:r>
            <a:endParaRPr kumimoji="1" lang="en-US" altLang="ja-JP" sz="8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B2634D0C-2092-4BD4-8B42-1A69BB0BB0BF}"/>
              </a:ext>
            </a:extLst>
          </p:cNvPr>
          <p:cNvSpPr txBox="1"/>
          <p:nvPr/>
        </p:nvSpPr>
        <p:spPr>
          <a:xfrm>
            <a:off x="298055" y="718505"/>
            <a:ext cx="6258081" cy="1277273"/>
          </a:xfrm>
          <a:prstGeom prst="rect">
            <a:avLst/>
          </a:prstGeom>
          <a:noFill/>
          <a:ln w="3175">
            <a:solidFill>
              <a:schemeClr val="tx1">
                <a:lumMod val="50000"/>
                <a:lumOff val="50000"/>
              </a:schemeClr>
            </a:solidFill>
            <a:prstDash val="sysDash"/>
          </a:ln>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＜メニュー毎の管理データ種別＞</a:t>
            </a:r>
          </a:p>
          <a:p>
            <a:r>
              <a:rPr kumimoji="1" lang="ja-JP" altLang="en-US" sz="800" b="1" dirty="0">
                <a:latin typeface="メイリオ" panose="020B0604030504040204" pitchFamily="50" charset="-128"/>
                <a:ea typeface="メイリオ" panose="020B0604030504040204" pitchFamily="50" charset="-128"/>
              </a:rPr>
              <a:t>①「</a:t>
            </a:r>
            <a:r>
              <a:rPr kumimoji="1" lang="en-US" altLang="ja-JP" sz="800" b="1" dirty="0">
                <a:latin typeface="メイリオ" panose="020B0604030504040204" pitchFamily="50" charset="-128"/>
                <a:ea typeface="メイリオ" panose="020B0604030504040204" pitchFamily="50" charset="-128"/>
              </a:rPr>
              <a:t>Rule</a:t>
            </a:r>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On Demand</a:t>
            </a:r>
            <a:r>
              <a:rPr kumimoji="1" lang="ja-JP" altLang="en-US" sz="800" b="1" dirty="0">
                <a:latin typeface="メイリオ" panose="020B0604030504040204" pitchFamily="50" charset="-128"/>
                <a:ea typeface="メイリオ" panose="020B0604030504040204" pitchFamily="50" charset="-128"/>
              </a:rPr>
              <a:t>」で生成、管理できるデータ</a:t>
            </a:r>
            <a:endParaRPr kumimoji="1" lang="en-US" altLang="ja-JP" sz="800" b="1" dirty="0">
              <a:latin typeface="メイリオ" panose="020B0604030504040204" pitchFamily="50" charset="-128"/>
              <a:ea typeface="メイリオ" panose="020B0604030504040204" pitchFamily="50" charset="-128"/>
            </a:endParaRPr>
          </a:p>
          <a:p>
            <a:pPr marL="108000"/>
            <a:r>
              <a:rPr kumimoji="1" lang="ja-JP" altLang="en-US" sz="800" dirty="0">
                <a:latin typeface="メイリオ" panose="020B0604030504040204" pitchFamily="50" charset="-128"/>
                <a:ea typeface="メイリオ" panose="020B0604030504040204" pitchFamily="50" charset="-128"/>
              </a:rPr>
              <a:t>設定したアルゴリズム毎に検知した瞬間のスナップショット（画像データ）と、検知時のログデータ</a:t>
            </a:r>
          </a:p>
          <a:p>
            <a:pPr>
              <a:spcBef>
                <a:spcPts val="600"/>
              </a:spcBef>
            </a:pPr>
            <a:r>
              <a:rPr kumimoji="1" lang="ja-JP" altLang="en-US" sz="800" b="1" dirty="0">
                <a:latin typeface="メイリオ" panose="020B0604030504040204" pitchFamily="50" charset="-128"/>
                <a:ea typeface="メイリオ" panose="020B0604030504040204" pitchFamily="50" charset="-128"/>
              </a:rPr>
              <a:t>②「</a:t>
            </a:r>
            <a:r>
              <a:rPr kumimoji="1" lang="en-US" altLang="ja-JP" sz="800" b="1" dirty="0">
                <a:latin typeface="メイリオ" panose="020B0604030504040204" pitchFamily="50" charset="-128"/>
                <a:ea typeface="メイリオ" panose="020B0604030504040204" pitchFamily="50" charset="-128"/>
              </a:rPr>
              <a:t>Device</a:t>
            </a:r>
            <a:r>
              <a:rPr kumimoji="1" lang="ja-JP" altLang="en-US" sz="800" b="1" dirty="0">
                <a:latin typeface="メイリオ" panose="020B0604030504040204" pitchFamily="50" charset="-128"/>
                <a:ea typeface="メイリオ" panose="020B0604030504040204" pitchFamily="50" charset="-128"/>
              </a:rPr>
              <a:t>」で生成、管理できるデータ</a:t>
            </a:r>
            <a:endParaRPr kumimoji="1" lang="en-US" altLang="ja-JP" sz="800" b="1" dirty="0">
              <a:latin typeface="メイリオ" panose="020B0604030504040204" pitchFamily="50" charset="-128"/>
              <a:ea typeface="メイリオ" panose="020B0604030504040204" pitchFamily="50" charset="-128"/>
            </a:endParaRPr>
          </a:p>
          <a:p>
            <a:pPr marL="108000"/>
            <a:r>
              <a:rPr kumimoji="1" lang="en-US" altLang="ja-JP" sz="800" dirty="0">
                <a:latin typeface="メイリオ" panose="020B0604030504040204" pitchFamily="50" charset="-128"/>
                <a:ea typeface="メイリオ" panose="020B0604030504040204" pitchFamily="50" charset="-128"/>
              </a:rPr>
              <a:t>Device Control</a:t>
            </a:r>
            <a:r>
              <a:rPr kumimoji="1" lang="ja-JP" altLang="en-US" sz="800" dirty="0">
                <a:latin typeface="メイリオ" panose="020B0604030504040204" pitchFamily="50" charset="-128"/>
                <a:ea typeface="メイリオ" panose="020B0604030504040204" pitchFamily="50" charset="-128"/>
              </a:rPr>
              <a:t>で設定した検知機能の内容で検知した瞬間のスナップショット（画像データ）と、検知時のログデータ、</a:t>
            </a:r>
            <a:r>
              <a:rPr kumimoji="1" lang="en-US" altLang="ja-JP" sz="800" dirty="0">
                <a:latin typeface="メイリオ" panose="020B0604030504040204" pitchFamily="50" charset="-128"/>
                <a:ea typeface="メイリオ" panose="020B0604030504040204" pitchFamily="50" charset="-128"/>
              </a:rPr>
              <a:t>10</a:t>
            </a:r>
            <a:r>
              <a:rPr kumimoji="1" lang="ja-JP" altLang="en-US" sz="800" dirty="0">
                <a:latin typeface="メイリオ" panose="020B0604030504040204" pitchFamily="50" charset="-128"/>
                <a:ea typeface="メイリオ" panose="020B0604030504040204" pitchFamily="50" charset="-128"/>
              </a:rPr>
              <a:t>分毎の映像データ</a:t>
            </a:r>
            <a:endParaRPr kumimoji="1" lang="en-US" altLang="ja-JP" sz="800" dirty="0">
              <a:latin typeface="メイリオ" panose="020B0604030504040204" pitchFamily="50" charset="-128"/>
              <a:ea typeface="メイリオ" panose="020B0604030504040204" pitchFamily="50" charset="-128"/>
            </a:endParaRPr>
          </a:p>
          <a:p>
            <a:endParaRPr kumimoji="1" lang="en-US" altLang="ja-JP" sz="800" b="1" dirty="0">
              <a:latin typeface="メイリオ" panose="020B0604030504040204" pitchFamily="50" charset="-128"/>
              <a:ea typeface="メイリオ" panose="020B0604030504040204" pitchFamily="50" charset="-128"/>
            </a:endParaRPr>
          </a:p>
          <a:p>
            <a:r>
              <a:rPr kumimoji="1" lang="ja-JP" altLang="en-US" sz="800" b="1" dirty="0">
                <a:latin typeface="メイリオ" panose="020B0604030504040204" pitchFamily="50" charset="-128"/>
                <a:ea typeface="メイリオ" panose="020B0604030504040204" pitchFamily="50" charset="-128"/>
              </a:rPr>
              <a:t>＜注意事項＞</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a:t>
            </a:r>
            <a:r>
              <a:rPr kumimoji="1" lang="en-US" altLang="ja-JP" sz="800" dirty="0">
                <a:latin typeface="メイリオ" panose="020B0604030504040204" pitchFamily="50" charset="-128"/>
                <a:ea typeface="メイリオ" panose="020B0604030504040204" pitchFamily="50" charset="-128"/>
              </a:rPr>
              <a:t>Rule</a:t>
            </a:r>
            <a:r>
              <a:rPr kumimoji="1" lang="ja-JP" altLang="en-US" sz="800" dirty="0">
                <a:latin typeface="メイリオ" panose="020B0604030504040204" pitchFamily="50" charset="-128"/>
                <a:ea typeface="メイリオ" panose="020B0604030504040204" pitchFamily="50" charset="-128"/>
              </a:rPr>
              <a:t>」「</a:t>
            </a:r>
            <a:r>
              <a:rPr kumimoji="1" lang="en-US" altLang="ja-JP" sz="800" dirty="0">
                <a:latin typeface="メイリオ" panose="020B0604030504040204" pitchFamily="50" charset="-128"/>
                <a:ea typeface="メイリオ" panose="020B0604030504040204" pitchFamily="50" charset="-128"/>
              </a:rPr>
              <a:t>On Demand</a:t>
            </a:r>
            <a:r>
              <a:rPr kumimoji="1" lang="ja-JP" altLang="en-US" sz="800" dirty="0">
                <a:latin typeface="メイリオ" panose="020B0604030504040204" pitchFamily="50" charset="-128"/>
                <a:ea typeface="メイリオ" panose="020B0604030504040204" pitchFamily="50" charset="-128"/>
              </a:rPr>
              <a:t>」は、アルゴリズムが設定していない場合データを生成しません。</a:t>
            </a:r>
            <a:endParaRPr kumimoji="1" lang="en-US" altLang="ja-JP" sz="800" dirty="0">
              <a:latin typeface="メイリオ" panose="020B0604030504040204" pitchFamily="50" charset="-128"/>
              <a:ea typeface="メイリオ" panose="020B0604030504040204" pitchFamily="50" charset="-128"/>
            </a:endParaRPr>
          </a:p>
        </p:txBody>
      </p:sp>
      <p:grpSp>
        <p:nvGrpSpPr>
          <p:cNvPr id="42" name="グループ化 41">
            <a:extLst>
              <a:ext uri="{FF2B5EF4-FFF2-40B4-BE49-F238E27FC236}">
                <a16:creationId xmlns:a16="http://schemas.microsoft.com/office/drawing/2014/main" id="{2EC100EA-7D24-478E-9550-E67358219524}"/>
              </a:ext>
            </a:extLst>
          </p:cNvPr>
          <p:cNvGrpSpPr/>
          <p:nvPr/>
        </p:nvGrpSpPr>
        <p:grpSpPr>
          <a:xfrm>
            <a:off x="318370" y="2555451"/>
            <a:ext cx="3089275" cy="1520159"/>
            <a:chOff x="381000" y="2257935"/>
            <a:chExt cx="3089275" cy="1520159"/>
          </a:xfrm>
        </p:grpSpPr>
        <p:pic>
          <p:nvPicPr>
            <p:cNvPr id="7" name="図 6">
              <a:extLst>
                <a:ext uri="{FF2B5EF4-FFF2-40B4-BE49-F238E27FC236}">
                  <a16:creationId xmlns:a16="http://schemas.microsoft.com/office/drawing/2014/main" id="{C0947C2B-4F8E-4CF8-88CC-F9939A557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257935"/>
              <a:ext cx="3089275" cy="1520159"/>
            </a:xfrm>
            <a:prstGeom prst="rect">
              <a:avLst/>
            </a:prstGeom>
            <a:ln w="3175">
              <a:solidFill>
                <a:schemeClr val="bg1">
                  <a:lumMod val="75000"/>
                </a:schemeClr>
              </a:solidFill>
            </a:ln>
          </p:spPr>
        </p:pic>
        <p:sp>
          <p:nvSpPr>
            <p:cNvPr id="9" name="正方形/長方形 8">
              <a:extLst>
                <a:ext uri="{FF2B5EF4-FFF2-40B4-BE49-F238E27FC236}">
                  <a16:creationId xmlns:a16="http://schemas.microsoft.com/office/drawing/2014/main" id="{27992DB3-1603-4185-9879-8F89F79E27B1}"/>
                </a:ext>
              </a:extLst>
            </p:cNvPr>
            <p:cNvSpPr/>
            <p:nvPr/>
          </p:nvSpPr>
          <p:spPr>
            <a:xfrm>
              <a:off x="1027979" y="3215633"/>
              <a:ext cx="2345854" cy="163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33F9B372-F5C8-4096-A523-7DA258839D25}"/>
              </a:ext>
            </a:extLst>
          </p:cNvPr>
          <p:cNvSpPr txBox="1"/>
          <p:nvPr/>
        </p:nvSpPr>
        <p:spPr>
          <a:xfrm>
            <a:off x="3525120" y="3797856"/>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01.png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E8A506DA-A2F1-4D22-8C12-5DA9484D1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60" y="5179979"/>
            <a:ext cx="3169320" cy="1711732"/>
          </a:xfrm>
          <a:prstGeom prst="rect">
            <a:avLst/>
          </a:prstGeom>
          <a:ln w="3175">
            <a:solidFill>
              <a:schemeClr val="bg1">
                <a:lumMod val="75000"/>
              </a:schemeClr>
            </a:solidFill>
          </a:ln>
        </p:spPr>
      </p:pic>
      <p:cxnSp>
        <p:nvCxnSpPr>
          <p:cNvPr id="16" name="直線コネクタ 15">
            <a:extLst>
              <a:ext uri="{FF2B5EF4-FFF2-40B4-BE49-F238E27FC236}">
                <a16:creationId xmlns:a16="http://schemas.microsoft.com/office/drawing/2014/main" id="{E6E16369-AA6F-480B-8FF6-96CED04C0695}"/>
              </a:ext>
            </a:extLst>
          </p:cNvPr>
          <p:cNvCxnSpPr>
            <a:cxnSpLocks/>
          </p:cNvCxnSpPr>
          <p:nvPr/>
        </p:nvCxnSpPr>
        <p:spPr>
          <a:xfrm>
            <a:off x="855633" y="6919271"/>
            <a:ext cx="21178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506C6CF-6464-4254-8B05-E4A3B6CBC465}"/>
              </a:ext>
            </a:extLst>
          </p:cNvPr>
          <p:cNvCxnSpPr/>
          <p:nvPr/>
        </p:nvCxnSpPr>
        <p:spPr>
          <a:xfrm>
            <a:off x="986984" y="5816913"/>
            <a:ext cx="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E3D7AAF-B82D-46B3-A146-146C95FDB567}"/>
              </a:ext>
            </a:extLst>
          </p:cNvPr>
          <p:cNvCxnSpPr/>
          <p:nvPr/>
        </p:nvCxnSpPr>
        <p:spPr>
          <a:xfrm>
            <a:off x="1271151" y="5816913"/>
            <a:ext cx="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EC8B1DD-108B-439E-817D-7A6F463E6890}"/>
              </a:ext>
            </a:extLst>
          </p:cNvPr>
          <p:cNvCxnSpPr>
            <a:cxnSpLocks/>
          </p:cNvCxnSpPr>
          <p:nvPr/>
        </p:nvCxnSpPr>
        <p:spPr>
          <a:xfrm>
            <a:off x="861428" y="5895439"/>
            <a:ext cx="0" cy="1026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475EC49-62FD-47B7-B036-AA5DCAC48666}"/>
              </a:ext>
            </a:extLst>
          </p:cNvPr>
          <p:cNvCxnSpPr>
            <a:cxnSpLocks/>
          </p:cNvCxnSpPr>
          <p:nvPr/>
        </p:nvCxnSpPr>
        <p:spPr>
          <a:xfrm>
            <a:off x="861428" y="5898518"/>
            <a:ext cx="12247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206A61A-52A2-4069-B310-C2E022B175CE}"/>
              </a:ext>
            </a:extLst>
          </p:cNvPr>
          <p:cNvCxnSpPr>
            <a:cxnSpLocks/>
          </p:cNvCxnSpPr>
          <p:nvPr/>
        </p:nvCxnSpPr>
        <p:spPr>
          <a:xfrm>
            <a:off x="983906" y="5815008"/>
            <a:ext cx="28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028E7BA-390D-49CF-9457-6B27FFE46137}"/>
              </a:ext>
            </a:extLst>
          </p:cNvPr>
          <p:cNvCxnSpPr>
            <a:cxnSpLocks/>
          </p:cNvCxnSpPr>
          <p:nvPr/>
        </p:nvCxnSpPr>
        <p:spPr>
          <a:xfrm>
            <a:off x="1267112" y="5898518"/>
            <a:ext cx="170328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EA999DE-4D21-4037-A6B9-E2190FE10A6D}"/>
              </a:ext>
            </a:extLst>
          </p:cNvPr>
          <p:cNvCxnSpPr>
            <a:cxnSpLocks/>
          </p:cNvCxnSpPr>
          <p:nvPr/>
        </p:nvCxnSpPr>
        <p:spPr>
          <a:xfrm>
            <a:off x="2969542" y="5895439"/>
            <a:ext cx="0" cy="1026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3AF0832D-1D18-44C6-AA37-41D0EE69A9E8}"/>
              </a:ext>
            </a:extLst>
          </p:cNvPr>
          <p:cNvSpPr/>
          <p:nvPr/>
        </p:nvSpPr>
        <p:spPr>
          <a:xfrm>
            <a:off x="997138" y="6039057"/>
            <a:ext cx="1766967" cy="734162"/>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2500" dirty="0">
                <a:latin typeface="メイリオ" panose="020B0604030504040204" pitchFamily="50" charset="-128"/>
                <a:ea typeface="メイリオ" panose="020B0604030504040204" pitchFamily="50" charset="-128"/>
              </a:rPr>
              <a:t>ぼかし</a:t>
            </a:r>
          </a:p>
        </p:txBody>
      </p:sp>
      <p:sp>
        <p:nvSpPr>
          <p:cNvPr id="65" name="テキスト ボックス 64">
            <a:extLst>
              <a:ext uri="{FF2B5EF4-FFF2-40B4-BE49-F238E27FC236}">
                <a16:creationId xmlns:a16="http://schemas.microsoft.com/office/drawing/2014/main" id="{52FDDEC2-1EB0-4E91-A852-4520E8E2CEB6}"/>
              </a:ext>
            </a:extLst>
          </p:cNvPr>
          <p:cNvSpPr txBox="1"/>
          <p:nvPr/>
        </p:nvSpPr>
        <p:spPr>
          <a:xfrm>
            <a:off x="3574378" y="6592085"/>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02.png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73D51FBF-A604-4B16-A1E8-275174C93892}"/>
              </a:ext>
            </a:extLst>
          </p:cNvPr>
          <p:cNvSpPr/>
          <p:nvPr/>
        </p:nvSpPr>
        <p:spPr>
          <a:xfrm>
            <a:off x="2915574" y="5565966"/>
            <a:ext cx="528052" cy="177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453DD326-4529-493B-91D7-6267D8AEDCB4}"/>
              </a:ext>
            </a:extLst>
          </p:cNvPr>
          <p:cNvSpPr txBox="1"/>
          <p:nvPr/>
        </p:nvSpPr>
        <p:spPr>
          <a:xfrm>
            <a:off x="735308" y="6406138"/>
            <a:ext cx="120325" cy="108166"/>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273F7B8E-BFFA-4F6E-B873-032F68F941A0}"/>
              </a:ext>
            </a:extLst>
          </p:cNvPr>
          <p:cNvSpPr txBox="1"/>
          <p:nvPr/>
        </p:nvSpPr>
        <p:spPr>
          <a:xfrm>
            <a:off x="3119437" y="5457800"/>
            <a:ext cx="120325" cy="108166"/>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E51A7685-9902-40CD-87B9-C996C4765909}"/>
              </a:ext>
            </a:extLst>
          </p:cNvPr>
          <p:cNvPicPr>
            <a:picLocks noChangeAspect="1"/>
          </p:cNvPicPr>
          <p:nvPr/>
        </p:nvPicPr>
        <p:blipFill rotWithShape="1">
          <a:blip r:embed="rId5">
            <a:extLst>
              <a:ext uri="{28A0092B-C50C-407E-A947-70E740481C1C}">
                <a14:useLocalDpi xmlns:a14="http://schemas.microsoft.com/office/drawing/2010/main" val="0"/>
              </a:ext>
            </a:extLst>
          </a:blip>
          <a:srcRect l="14985" t="9371" r="19083" b="12177"/>
          <a:stretch/>
        </p:blipFill>
        <p:spPr>
          <a:xfrm>
            <a:off x="1003682" y="7322438"/>
            <a:ext cx="2330705" cy="1609438"/>
          </a:xfrm>
          <a:prstGeom prst="rect">
            <a:avLst/>
          </a:prstGeom>
        </p:spPr>
      </p:pic>
      <p:sp>
        <p:nvSpPr>
          <p:cNvPr id="10" name="正方形/長方形 9">
            <a:extLst>
              <a:ext uri="{FF2B5EF4-FFF2-40B4-BE49-F238E27FC236}">
                <a16:creationId xmlns:a16="http://schemas.microsoft.com/office/drawing/2014/main" id="{6DEF281B-0150-4089-B160-3FAB00190341}"/>
              </a:ext>
            </a:extLst>
          </p:cNvPr>
          <p:cNvSpPr/>
          <p:nvPr/>
        </p:nvSpPr>
        <p:spPr>
          <a:xfrm>
            <a:off x="1346378" y="7651242"/>
            <a:ext cx="1787611" cy="1018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33EA5189-2AFF-40A5-8318-9DB856AAF674}"/>
              </a:ext>
            </a:extLst>
          </p:cNvPr>
          <p:cNvSpPr txBox="1"/>
          <p:nvPr/>
        </p:nvSpPr>
        <p:spPr>
          <a:xfrm>
            <a:off x="3559697" y="8566053"/>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03.png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54EF4F6D-DA9C-4B8B-973D-86643B1683BC}"/>
              </a:ext>
            </a:extLst>
          </p:cNvPr>
          <p:cNvSpPr txBox="1"/>
          <p:nvPr/>
        </p:nvSpPr>
        <p:spPr>
          <a:xfrm>
            <a:off x="2180335" y="7792192"/>
            <a:ext cx="119697"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11147A95-F44A-441A-A5A1-3F098A2F4947}"/>
              </a:ext>
            </a:extLst>
          </p:cNvPr>
          <p:cNvGrpSpPr/>
          <p:nvPr/>
        </p:nvGrpSpPr>
        <p:grpSpPr>
          <a:xfrm>
            <a:off x="49314" y="2314454"/>
            <a:ext cx="4878126" cy="207749"/>
            <a:chOff x="49314" y="2106636"/>
            <a:chExt cx="4878126" cy="207749"/>
          </a:xfrm>
        </p:grpSpPr>
        <p:sp>
          <p:nvSpPr>
            <p:cNvPr id="32" name="テキスト ボックス 31">
              <a:extLst>
                <a:ext uri="{FF2B5EF4-FFF2-40B4-BE49-F238E27FC236}">
                  <a16:creationId xmlns:a16="http://schemas.microsoft.com/office/drawing/2014/main" id="{7EAD5761-F429-4E01-9537-E8B009B18008}"/>
                </a:ext>
              </a:extLst>
            </p:cNvPr>
            <p:cNvSpPr txBox="1"/>
            <p:nvPr/>
          </p:nvSpPr>
          <p:spPr>
            <a:xfrm>
              <a:off x="302889" y="2106636"/>
              <a:ext cx="4624551" cy="207749"/>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SCORER Cloud</a:t>
              </a:r>
              <a:r>
                <a:rPr kumimoji="1" lang="ja-JP" altLang="en-US" sz="700" dirty="0">
                  <a:latin typeface="メイリオ" panose="020B0604030504040204" pitchFamily="50" charset="-128"/>
                  <a:ea typeface="メイリオ" panose="020B0604030504040204" pitchFamily="50" charset="-128"/>
                </a:rPr>
                <a:t>で設定したアルゴリズム一覧から確認したいアルゴリズムをクリックします。</a:t>
              </a:r>
            </a:p>
          </p:txBody>
        </p:sp>
        <p:sp>
          <p:nvSpPr>
            <p:cNvPr id="40" name="テキスト ボックス 39">
              <a:extLst>
                <a:ext uri="{FF2B5EF4-FFF2-40B4-BE49-F238E27FC236}">
                  <a16:creationId xmlns:a16="http://schemas.microsoft.com/office/drawing/2014/main" id="{16E85266-1A79-40FC-855C-9A1CA59717DB}"/>
                </a:ext>
              </a:extLst>
            </p:cNvPr>
            <p:cNvSpPr txBox="1"/>
            <p:nvPr/>
          </p:nvSpPr>
          <p:spPr>
            <a:xfrm>
              <a:off x="49314" y="2106636"/>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14" name="グループ化 13">
            <a:extLst>
              <a:ext uri="{FF2B5EF4-FFF2-40B4-BE49-F238E27FC236}">
                <a16:creationId xmlns:a16="http://schemas.microsoft.com/office/drawing/2014/main" id="{F8CB554B-D448-48B7-8B3C-15CE09ABEE6D}"/>
              </a:ext>
            </a:extLst>
          </p:cNvPr>
          <p:cNvGrpSpPr/>
          <p:nvPr/>
        </p:nvGrpSpPr>
        <p:grpSpPr>
          <a:xfrm>
            <a:off x="49314" y="4317305"/>
            <a:ext cx="5924650" cy="862674"/>
            <a:chOff x="49314" y="4109487"/>
            <a:chExt cx="5924650" cy="862674"/>
          </a:xfrm>
        </p:grpSpPr>
        <p:sp>
          <p:nvSpPr>
            <p:cNvPr id="29" name="テキスト ボックス 28">
              <a:extLst>
                <a:ext uri="{FF2B5EF4-FFF2-40B4-BE49-F238E27FC236}">
                  <a16:creationId xmlns:a16="http://schemas.microsoft.com/office/drawing/2014/main" id="{AF066744-B860-419A-8731-6D0F23383350}"/>
                </a:ext>
              </a:extLst>
            </p:cNvPr>
            <p:cNvSpPr txBox="1"/>
            <p:nvPr/>
          </p:nvSpPr>
          <p:spPr>
            <a:xfrm>
              <a:off x="302889" y="4109487"/>
              <a:ext cx="5671075" cy="862674"/>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アルゴリズムの操作画面が表示されます。</a:t>
              </a:r>
              <a:endParaRPr kumimoji="1" lang="en-US" altLang="ja-JP" sz="700" dirty="0">
                <a:latin typeface="メイリオ" panose="020B0604030504040204" pitchFamily="50" charset="-128"/>
                <a:ea typeface="メイリオ" panose="020B0604030504040204" pitchFamily="50" charset="-128"/>
              </a:endParaRPr>
            </a:p>
            <a:p>
              <a:pPr marL="108000" indent="-108000">
                <a:buFont typeface="+mj-ea"/>
                <a:buAutoNum type="circleNumDbPlain"/>
              </a:pPr>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Snapshot</a:t>
              </a:r>
              <a:r>
                <a:rPr kumimoji="1" lang="ja-JP" altLang="en-US" sz="700" dirty="0">
                  <a:latin typeface="メイリオ" panose="020B0604030504040204" pitchFamily="50" charset="-128"/>
                  <a:ea typeface="メイリオ" panose="020B0604030504040204" pitchFamily="50" charset="-128"/>
                </a:rPr>
                <a:t>」タブに、検知した際のスナップショット一覧が表示されます。</a:t>
              </a:r>
              <a:endParaRPr kumimoji="1" lang="en-US" altLang="ja-JP" sz="700" dirty="0">
                <a:latin typeface="メイリオ" panose="020B0604030504040204" pitchFamily="50" charset="-128"/>
                <a:ea typeface="メイリオ" panose="020B0604030504040204" pitchFamily="50" charset="-128"/>
              </a:endParaRPr>
            </a:p>
            <a:p>
              <a:pPr lvl="1"/>
              <a:r>
                <a:rPr kumimoji="1" lang="ja-JP" altLang="en-US" sz="700" dirty="0">
                  <a:latin typeface="メイリオ" panose="020B0604030504040204" pitchFamily="50" charset="-128"/>
                  <a:ea typeface="メイリオ" panose="020B0604030504040204" pitchFamily="50" charset="-128"/>
                </a:rPr>
                <a:t>各スナップショットに検知時の日時が表示しています。</a:t>
              </a:r>
              <a:endParaRPr kumimoji="1" lang="en-US" altLang="ja-JP" sz="700" dirty="0">
                <a:latin typeface="メイリオ" panose="020B0604030504040204" pitchFamily="50" charset="-128"/>
                <a:ea typeface="メイリオ" panose="020B0604030504040204" pitchFamily="50" charset="-128"/>
              </a:endParaRPr>
            </a:p>
            <a:p>
              <a:pPr lvl="1"/>
              <a:r>
                <a:rPr kumimoji="1" lang="ja-JP" altLang="en-US" sz="700" dirty="0">
                  <a:latin typeface="メイリオ" panose="020B0604030504040204" pitchFamily="50" charset="-128"/>
                  <a:ea typeface="メイリオ" panose="020B0604030504040204" pitchFamily="50" charset="-128"/>
                </a:rPr>
                <a:t>スナップショットをクリックすると拡大表示されます。</a:t>
              </a:r>
              <a:endParaRPr kumimoji="1" lang="en-US" altLang="ja-JP" sz="700" dirty="0">
                <a:latin typeface="メイリオ" panose="020B0604030504040204" pitchFamily="50" charset="-128"/>
                <a:ea typeface="メイリオ" panose="020B0604030504040204" pitchFamily="50" charset="-128"/>
              </a:endParaRPr>
            </a:p>
            <a:p>
              <a:pPr marL="228600" indent="-228600">
                <a:buFont typeface="+mj-ea"/>
                <a:buAutoNum type="circleNumDbPlain"/>
              </a:pPr>
              <a:endParaRPr kumimoji="1" lang="en-US" altLang="ja-JP" sz="700" dirty="0">
                <a:latin typeface="メイリオ" panose="020B0604030504040204" pitchFamily="50" charset="-128"/>
                <a:ea typeface="メイリオ" panose="020B0604030504040204" pitchFamily="50" charset="-128"/>
              </a:endParaRPr>
            </a:p>
            <a:p>
              <a:pPr marL="108000" indent="-108000">
                <a:buFont typeface="+mj-ea"/>
                <a:buAutoNum type="circleNumDbPlain"/>
              </a:pPr>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Download</a:t>
              </a:r>
              <a:r>
                <a:rPr kumimoji="1" lang="ja-JP" altLang="en-US" sz="700" dirty="0">
                  <a:latin typeface="メイリオ" panose="020B0604030504040204" pitchFamily="50" charset="-128"/>
                  <a:ea typeface="メイリオ" panose="020B0604030504040204" pitchFamily="50" charset="-128"/>
                </a:rPr>
                <a:t>」ボタンをクリックするとダウンロード設定ウィンドウが表示されますので、ダウンロードしたいデータの映像期間 </a:t>
              </a:r>
              <a:r>
                <a:rPr kumimoji="1" lang="en-US" altLang="ja-JP" sz="700" dirty="0">
                  <a:latin typeface="メイリオ" panose="020B0604030504040204" pitchFamily="50" charset="-128"/>
                  <a:ea typeface="メイリオ" panose="020B0604030504040204" pitchFamily="50" charset="-128"/>
                </a:rPr>
                <a:t>/</a:t>
              </a:r>
              <a:r>
                <a:rPr kumimoji="1" lang="ja-JP" altLang="en-US" sz="700" dirty="0">
                  <a:latin typeface="メイリオ" panose="020B0604030504040204" pitchFamily="50" charset="-128"/>
                  <a:ea typeface="メイリオ" panose="020B0604030504040204" pitchFamily="50" charset="-128"/>
                </a:rPr>
                <a:t> データの種類を指定</a:t>
              </a:r>
              <a:r>
                <a:rPr kumimoji="1" lang="en-US" altLang="ja-JP" sz="700" dirty="0">
                  <a:latin typeface="メイリオ" panose="020B0604030504040204" pitchFamily="50" charset="-128"/>
                  <a:ea typeface="メイリオ" panose="020B0604030504040204" pitchFamily="50" charset="-128"/>
                </a:rPr>
                <a:t> </a:t>
              </a:r>
              <a:r>
                <a:rPr kumimoji="1" lang="ja-JP" altLang="en-US" sz="700" dirty="0">
                  <a:latin typeface="メイリオ" panose="020B0604030504040204" pitchFamily="50" charset="-128"/>
                  <a:ea typeface="メイリオ" panose="020B0604030504040204" pitchFamily="50" charset="-128"/>
                </a:rPr>
                <a:t>し表示ウィンドウ右下の［</a:t>
              </a:r>
              <a:r>
                <a:rPr kumimoji="1" lang="en-US" altLang="ja-JP" sz="700" dirty="0">
                  <a:latin typeface="メイリオ" panose="020B0604030504040204" pitchFamily="50" charset="-128"/>
                  <a:ea typeface="メイリオ" panose="020B0604030504040204" pitchFamily="50" charset="-128"/>
                </a:rPr>
                <a:t>Download</a:t>
              </a:r>
              <a:r>
                <a:rPr kumimoji="1" lang="ja-JP" altLang="en-US" sz="700" dirty="0">
                  <a:latin typeface="メイリオ" panose="020B0604030504040204" pitchFamily="50" charset="-128"/>
                  <a:ea typeface="メイリオ" panose="020B0604030504040204" pitchFamily="50" charset="-128"/>
                </a:rPr>
                <a:t>］をクリックします。</a:t>
              </a:r>
              <a:endParaRPr kumimoji="1" lang="en-US" altLang="ja-JP" sz="700" dirty="0">
                <a:latin typeface="メイリオ" panose="020B0604030504040204" pitchFamily="50" charset="-128"/>
                <a:ea typeface="メイリオ" panose="020B0604030504040204" pitchFamily="50" charset="-128"/>
              </a:endParaRPr>
            </a:p>
            <a:p>
              <a:pPr marL="228600" indent="-228600">
                <a:buFont typeface="+mj-ea"/>
                <a:buAutoNum type="circleNumDbPlain"/>
              </a:pPr>
              <a:endParaRPr kumimoji="1" lang="en-US" altLang="ja-JP" sz="7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4BA075A3-AA4A-42EE-AAFF-F343674652F4}"/>
                </a:ext>
              </a:extLst>
            </p:cNvPr>
            <p:cNvSpPr txBox="1"/>
            <p:nvPr/>
          </p:nvSpPr>
          <p:spPr>
            <a:xfrm>
              <a:off x="49314" y="410948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sp>
        <p:nvSpPr>
          <p:cNvPr id="47" name="テキスト ボックス 46">
            <a:extLst>
              <a:ext uri="{FF2B5EF4-FFF2-40B4-BE49-F238E27FC236}">
                <a16:creationId xmlns:a16="http://schemas.microsoft.com/office/drawing/2014/main" id="{D50F2CD3-D36B-4407-AC14-9886A45DBC71}"/>
              </a:ext>
            </a:extLst>
          </p:cNvPr>
          <p:cNvSpPr txBox="1"/>
          <p:nvPr/>
        </p:nvSpPr>
        <p:spPr>
          <a:xfrm>
            <a:off x="52182" y="2146848"/>
            <a:ext cx="4624551" cy="215444"/>
          </a:xfrm>
          <a:prstGeom prst="rect">
            <a:avLst/>
          </a:prstGeom>
          <a:noFill/>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①「</a:t>
            </a:r>
            <a:r>
              <a:rPr kumimoji="1" lang="en-US" altLang="ja-JP" sz="800" b="1" dirty="0">
                <a:latin typeface="メイリオ" panose="020B0604030504040204" pitchFamily="50" charset="-128"/>
                <a:ea typeface="メイリオ" panose="020B0604030504040204" pitchFamily="50" charset="-128"/>
              </a:rPr>
              <a:t>Rule</a:t>
            </a:r>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On Demand</a:t>
            </a:r>
            <a:r>
              <a:rPr kumimoji="1" lang="ja-JP" altLang="en-US" sz="800" b="1" dirty="0">
                <a:latin typeface="メイリオ" panose="020B0604030504040204" pitchFamily="50" charset="-128"/>
                <a:ea typeface="メイリオ" panose="020B0604030504040204" pitchFamily="50" charset="-128"/>
              </a:rPr>
              <a:t>」のデータ管理</a:t>
            </a:r>
            <a:r>
              <a:rPr kumimoji="1" lang="en-US" altLang="ja-JP" sz="800" b="1" dirty="0">
                <a:latin typeface="メイリオ" panose="020B0604030504040204" pitchFamily="50" charset="-128"/>
                <a:ea typeface="メイリオ" panose="020B0604030504040204" pitchFamily="50" charset="-128"/>
              </a:rPr>
              <a:t>/</a:t>
            </a:r>
            <a:r>
              <a:rPr kumimoji="1" lang="ja-JP" altLang="en-US" sz="800" b="1" dirty="0">
                <a:latin typeface="メイリオ" panose="020B0604030504040204" pitchFamily="50" charset="-128"/>
                <a:ea typeface="メイリオ" panose="020B0604030504040204" pitchFamily="50" charset="-128"/>
              </a:rPr>
              <a:t>ダウンロード方法</a:t>
            </a:r>
            <a:endParaRPr kumimoji="1" lang="en-US" altLang="ja-JP" sz="800"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8F1FBA1A-400F-4C2D-858E-DDFFFA963A3B}"/>
              </a:ext>
            </a:extLst>
          </p:cNvPr>
          <p:cNvSpPr>
            <a:spLocks noGrp="1"/>
          </p:cNvSpPr>
          <p:nvPr>
            <p:ph type="sldNum" sz="quarter" idx="12"/>
          </p:nvPr>
        </p:nvSpPr>
        <p:spPr/>
        <p:txBody>
          <a:bodyPr/>
          <a:lstStyle/>
          <a:p>
            <a:fld id="{32417881-2642-43CC-8AAB-020A42633114}" type="slidenum">
              <a:rPr kumimoji="1" lang="ja-JP" altLang="en-US" smtClean="0"/>
              <a:t>20</a:t>
            </a:fld>
            <a:endParaRPr kumimoji="1" lang="ja-JP" altLang="en-US"/>
          </a:p>
        </p:txBody>
      </p:sp>
      <p:cxnSp>
        <p:nvCxnSpPr>
          <p:cNvPr id="17" name="コネクタ: カギ線 16">
            <a:extLst>
              <a:ext uri="{FF2B5EF4-FFF2-40B4-BE49-F238E27FC236}">
                <a16:creationId xmlns:a16="http://schemas.microsoft.com/office/drawing/2014/main" id="{8A34DD22-AC1A-4267-A170-7816D4EB3F15}"/>
              </a:ext>
            </a:extLst>
          </p:cNvPr>
          <p:cNvCxnSpPr>
            <a:cxnSpLocks/>
            <a:endCxn id="10" idx="0"/>
          </p:cNvCxnSpPr>
          <p:nvPr/>
        </p:nvCxnSpPr>
        <p:spPr>
          <a:xfrm rot="16200000" flipH="1" flipV="1">
            <a:off x="1761214" y="6222916"/>
            <a:ext cx="1907295" cy="949355"/>
          </a:xfrm>
          <a:prstGeom prst="bentConnector3">
            <a:avLst>
              <a:gd name="adj1" fmla="val 72458"/>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782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47">
            <a:extLst>
              <a:ext uri="{FF2B5EF4-FFF2-40B4-BE49-F238E27FC236}">
                <a16:creationId xmlns:a16="http://schemas.microsoft.com/office/drawing/2014/main" id="{50B7C9AE-14FE-453C-87A0-C6BB63D80F3F}"/>
              </a:ext>
            </a:extLst>
          </p:cNvPr>
          <p:cNvSpPr txBox="1"/>
          <p:nvPr/>
        </p:nvSpPr>
        <p:spPr>
          <a:xfrm>
            <a:off x="48552" y="78872"/>
            <a:ext cx="4624551" cy="215444"/>
          </a:xfrm>
          <a:prstGeom prst="rect">
            <a:avLst/>
          </a:prstGeom>
          <a:noFill/>
        </p:spPr>
        <p:txBody>
          <a:bodyPr wrap="square" rtlCol="0">
            <a:spAutoFit/>
          </a:bodyPr>
          <a:lstStyle/>
          <a:p>
            <a:r>
              <a:rPr kumimoji="1" lang="ja-JP" altLang="en-US" sz="800" b="1" dirty="0">
                <a:latin typeface="メイリオ" panose="020B0604030504040204" pitchFamily="50" charset="-128"/>
                <a:ea typeface="メイリオ" panose="020B0604030504040204" pitchFamily="50" charset="-128"/>
              </a:rPr>
              <a:t>②「</a:t>
            </a:r>
            <a:r>
              <a:rPr kumimoji="1" lang="en-US" altLang="ja-JP" sz="800" b="1" dirty="0">
                <a:latin typeface="メイリオ" panose="020B0604030504040204" pitchFamily="50" charset="-128"/>
                <a:ea typeface="メイリオ" panose="020B0604030504040204" pitchFamily="50" charset="-128"/>
              </a:rPr>
              <a:t>Device</a:t>
            </a:r>
            <a:r>
              <a:rPr kumimoji="1" lang="ja-JP" altLang="en-US" sz="800" b="1" dirty="0">
                <a:latin typeface="メイリオ" panose="020B0604030504040204" pitchFamily="50" charset="-128"/>
                <a:ea typeface="メイリオ" panose="020B0604030504040204" pitchFamily="50" charset="-128"/>
              </a:rPr>
              <a:t>」のデータ管理</a:t>
            </a:r>
            <a:r>
              <a:rPr kumimoji="1" lang="en-US" altLang="ja-JP" sz="800" b="1" dirty="0">
                <a:latin typeface="メイリオ" panose="020B0604030504040204" pitchFamily="50" charset="-128"/>
                <a:ea typeface="メイリオ" panose="020B0604030504040204" pitchFamily="50" charset="-128"/>
              </a:rPr>
              <a:t>/</a:t>
            </a:r>
            <a:r>
              <a:rPr kumimoji="1" lang="ja-JP" altLang="en-US" sz="800" b="1" dirty="0">
                <a:latin typeface="メイリオ" panose="020B0604030504040204" pitchFamily="50" charset="-128"/>
                <a:ea typeface="メイリオ" panose="020B0604030504040204" pitchFamily="50" charset="-128"/>
              </a:rPr>
              <a:t>ダウンロード方法</a:t>
            </a:r>
            <a:endParaRPr kumimoji="1" lang="en-US" altLang="ja-JP" sz="800" dirty="0">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C3BF79A0-726A-42E4-975B-B70F8EAD0451}"/>
              </a:ext>
            </a:extLst>
          </p:cNvPr>
          <p:cNvSpPr txBox="1"/>
          <p:nvPr/>
        </p:nvSpPr>
        <p:spPr>
          <a:xfrm>
            <a:off x="48552" y="253623"/>
            <a:ext cx="5671075" cy="707886"/>
          </a:xfrm>
          <a:prstGeom prst="rect">
            <a:avLst/>
          </a:prstGeom>
          <a:noFill/>
        </p:spPr>
        <p:txBody>
          <a:bodyPr wrap="square" rtlCol="0">
            <a:spAutoFit/>
          </a:bodyPr>
          <a:lstStyle/>
          <a:p>
            <a:r>
              <a:rPr kumimoji="1" lang="en-US" altLang="ja-JP" sz="700" dirty="0">
                <a:latin typeface="メイリオ" panose="020B0604030504040204" pitchFamily="50" charset="-128"/>
                <a:ea typeface="メイリオ" panose="020B0604030504040204" pitchFamily="50" charset="-128"/>
              </a:rPr>
              <a:t>Analyze</a:t>
            </a:r>
            <a:r>
              <a:rPr kumimoji="1" lang="ja-JP" altLang="en-US" sz="700" dirty="0">
                <a:latin typeface="メイリオ" panose="020B0604030504040204" pitchFamily="50" charset="-128"/>
                <a:ea typeface="メイリオ" panose="020B0604030504040204" pitchFamily="50" charset="-128"/>
              </a:rPr>
              <a:t>操作メニューの［</a:t>
            </a:r>
            <a:r>
              <a:rPr kumimoji="1" lang="en-US" altLang="ja-JP" sz="700" dirty="0">
                <a:latin typeface="メイリオ" panose="020B0604030504040204" pitchFamily="50" charset="-128"/>
                <a:ea typeface="メイリオ" panose="020B0604030504040204" pitchFamily="50" charset="-128"/>
              </a:rPr>
              <a:t>Device</a:t>
            </a:r>
            <a:r>
              <a:rPr kumimoji="1" lang="ja-JP" altLang="en-US" sz="700" dirty="0">
                <a:latin typeface="メイリオ" panose="020B0604030504040204" pitchFamily="50" charset="-128"/>
                <a:ea typeface="メイリオ" panose="020B0604030504040204" pitchFamily="50" charset="-128"/>
              </a:rPr>
              <a:t>］をクリックすると、デバイスが取得したデータの操作画面が表示されます。</a:t>
            </a:r>
          </a:p>
          <a:p>
            <a:r>
              <a:rPr kumimoji="1" lang="ja-JP" altLang="en-US" sz="700" dirty="0">
                <a:latin typeface="メイリオ" panose="020B0604030504040204" pitchFamily="50" charset="-128"/>
                <a:ea typeface="メイリオ" panose="020B0604030504040204" pitchFamily="50" charset="-128"/>
              </a:rPr>
              <a:t>①「</a:t>
            </a:r>
            <a:r>
              <a:rPr kumimoji="1" lang="en-US" altLang="ja-JP" sz="700" dirty="0">
                <a:latin typeface="メイリオ" panose="020B0604030504040204" pitchFamily="50" charset="-128"/>
                <a:ea typeface="メイリオ" panose="020B0604030504040204" pitchFamily="50" charset="-128"/>
              </a:rPr>
              <a:t>Snapshot</a:t>
            </a:r>
            <a:r>
              <a:rPr kumimoji="1" lang="ja-JP" altLang="en-US" sz="700" dirty="0">
                <a:latin typeface="メイリオ" panose="020B0604030504040204" pitchFamily="50" charset="-128"/>
                <a:ea typeface="メイリオ" panose="020B0604030504040204" pitchFamily="50" charset="-128"/>
              </a:rPr>
              <a:t>」タブ：</a:t>
            </a:r>
            <a:r>
              <a:rPr kumimoji="1" lang="en-US" altLang="ja-JP" sz="700" dirty="0">
                <a:latin typeface="メイリオ" panose="020B0604030504040204" pitchFamily="50" charset="-128"/>
                <a:ea typeface="メイリオ" panose="020B0604030504040204" pitchFamily="50" charset="-128"/>
              </a:rPr>
              <a:t> Device Control</a:t>
            </a:r>
            <a:r>
              <a:rPr kumimoji="1" lang="ja-JP" altLang="en-US" sz="700" dirty="0">
                <a:latin typeface="メイリオ" panose="020B0604030504040204" pitchFamily="50" charset="-128"/>
                <a:ea typeface="メイリオ" panose="020B0604030504040204" pitchFamily="50" charset="-128"/>
              </a:rPr>
              <a:t>で設定した検知機能のスナップショット一覧</a:t>
            </a:r>
          </a:p>
          <a:p>
            <a:r>
              <a:rPr kumimoji="1" lang="ja-JP" altLang="en-US" sz="700" dirty="0">
                <a:latin typeface="メイリオ" panose="020B0604030504040204" pitchFamily="50" charset="-128"/>
                <a:ea typeface="メイリオ" panose="020B0604030504040204" pitchFamily="50" charset="-128"/>
              </a:rPr>
              <a:t>②「</a:t>
            </a:r>
            <a:r>
              <a:rPr kumimoji="1" lang="en-US" altLang="ja-JP" sz="700" dirty="0">
                <a:latin typeface="メイリオ" panose="020B0604030504040204" pitchFamily="50" charset="-128"/>
                <a:ea typeface="メイリオ" panose="020B0604030504040204" pitchFamily="50" charset="-128"/>
              </a:rPr>
              <a:t>Movie</a:t>
            </a:r>
            <a:r>
              <a:rPr kumimoji="1" lang="ja-JP" altLang="en-US" sz="700" dirty="0">
                <a:latin typeface="メイリオ" panose="020B0604030504040204" pitchFamily="50" charset="-128"/>
                <a:ea typeface="メイリオ" panose="020B0604030504040204" pitchFamily="50" charset="-128"/>
              </a:rPr>
              <a:t>」タブ：デバイスで撮影した</a:t>
            </a:r>
            <a:r>
              <a:rPr kumimoji="1" lang="en-US" altLang="ja-JP" sz="700" dirty="0">
                <a:latin typeface="メイリオ" panose="020B0604030504040204" pitchFamily="50" charset="-128"/>
                <a:ea typeface="メイリオ" panose="020B0604030504040204" pitchFamily="50" charset="-128"/>
              </a:rPr>
              <a:t>10</a:t>
            </a:r>
            <a:r>
              <a:rPr kumimoji="1" lang="ja-JP" altLang="en-US" sz="700" dirty="0">
                <a:latin typeface="メイリオ" panose="020B0604030504040204" pitchFamily="50" charset="-128"/>
                <a:ea typeface="メイリオ" panose="020B0604030504040204" pitchFamily="50" charset="-128"/>
              </a:rPr>
              <a:t>分毎の映像データ一覧</a:t>
            </a:r>
          </a:p>
          <a:p>
            <a:r>
              <a:rPr kumimoji="1" lang="ja-JP" altLang="en-US" sz="700" dirty="0">
                <a:latin typeface="メイリオ" panose="020B0604030504040204" pitchFamily="50" charset="-128"/>
                <a:ea typeface="メイリオ" panose="020B0604030504040204" pitchFamily="50" charset="-128"/>
              </a:rPr>
              <a:t>③「</a:t>
            </a:r>
            <a:r>
              <a:rPr kumimoji="1" lang="en-US" altLang="ja-JP" sz="700" dirty="0">
                <a:latin typeface="メイリオ" panose="020B0604030504040204" pitchFamily="50" charset="-128"/>
                <a:ea typeface="メイリオ" panose="020B0604030504040204" pitchFamily="50" charset="-128"/>
              </a:rPr>
              <a:t>Download</a:t>
            </a:r>
            <a:r>
              <a:rPr kumimoji="1" lang="ja-JP" altLang="en-US" sz="700" dirty="0">
                <a:latin typeface="メイリオ" panose="020B0604030504040204" pitchFamily="50" charset="-128"/>
                <a:ea typeface="メイリオ" panose="020B0604030504040204" pitchFamily="50" charset="-128"/>
              </a:rPr>
              <a:t>」ボタン：①②のデータ、解析ログデータのダウンロードが可能です</a:t>
            </a:r>
          </a:p>
          <a:p>
            <a:pPr marL="216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a:t>
            </a:r>
            <a:r>
              <a:rPr kumimoji="1" lang="en-US" altLang="ja-JP" sz="600" dirty="0">
                <a:latin typeface="メイリオ" panose="020B0604030504040204" pitchFamily="50" charset="-128"/>
                <a:ea typeface="メイリオ" panose="020B0604030504040204" pitchFamily="50" charset="-128"/>
              </a:rPr>
              <a:t>Download</a:t>
            </a:r>
            <a:r>
              <a:rPr kumimoji="1" lang="ja-JP" altLang="en-US" sz="600" dirty="0">
                <a:latin typeface="メイリオ" panose="020B0604030504040204" pitchFamily="50" charset="-128"/>
                <a:ea typeface="メイリオ" panose="020B0604030504040204" pitchFamily="50" charset="-128"/>
              </a:rPr>
              <a:t>」ボタンをクリックするとダウンロード設定ウィンドウが表示されますので、ダウンロードしたいデータの映像期間 </a:t>
            </a:r>
            <a:r>
              <a:rPr kumimoji="1" lang="en-US" altLang="ja-JP" sz="600" dirty="0">
                <a:latin typeface="メイリオ" panose="020B0604030504040204" pitchFamily="50" charset="-128"/>
                <a:ea typeface="メイリオ" panose="020B0604030504040204" pitchFamily="50" charset="-128"/>
              </a:rPr>
              <a:t>/ </a:t>
            </a:r>
            <a:r>
              <a:rPr kumimoji="1" lang="ja-JP" altLang="en-US" sz="600" dirty="0">
                <a:latin typeface="メイリオ" panose="020B0604030504040204" pitchFamily="50" charset="-128"/>
                <a:ea typeface="メイリオ" panose="020B0604030504040204" pitchFamily="50" charset="-128"/>
              </a:rPr>
              <a:t>データの種類を指定 し表示ウィンドウ右下の［</a:t>
            </a:r>
            <a:r>
              <a:rPr kumimoji="1" lang="en-US" altLang="ja-JP" sz="600" dirty="0">
                <a:latin typeface="メイリオ" panose="020B0604030504040204" pitchFamily="50" charset="-128"/>
                <a:ea typeface="メイリオ" panose="020B0604030504040204" pitchFamily="50" charset="-128"/>
              </a:rPr>
              <a:t>Download</a:t>
            </a:r>
            <a:r>
              <a:rPr kumimoji="1" lang="ja-JP" altLang="en-US" sz="600" dirty="0">
                <a:latin typeface="メイリオ" panose="020B0604030504040204" pitchFamily="50" charset="-128"/>
                <a:ea typeface="メイリオ" panose="020B0604030504040204" pitchFamily="50" charset="-128"/>
              </a:rPr>
              <a:t>］をクリックします。</a:t>
            </a:r>
            <a:endParaRPr kumimoji="1" lang="en-US" altLang="ja-JP" sz="600" dirty="0">
              <a:latin typeface="メイリオ" panose="020B0604030504040204" pitchFamily="50" charset="-128"/>
              <a:ea typeface="メイリオ" panose="020B0604030504040204" pitchFamily="50" charset="-128"/>
            </a:endParaRPr>
          </a:p>
        </p:txBody>
      </p:sp>
      <p:pic>
        <p:nvPicPr>
          <p:cNvPr id="19" name="図 18">
            <a:extLst>
              <a:ext uri="{FF2B5EF4-FFF2-40B4-BE49-F238E27FC236}">
                <a16:creationId xmlns:a16="http://schemas.microsoft.com/office/drawing/2014/main" id="{F9396DCA-DFF5-4C87-9575-3BE027F58616}"/>
              </a:ext>
            </a:extLst>
          </p:cNvPr>
          <p:cNvPicPr>
            <a:picLocks noChangeAspect="1"/>
          </p:cNvPicPr>
          <p:nvPr/>
        </p:nvPicPr>
        <p:blipFill rotWithShape="1">
          <a:blip r:embed="rId3">
            <a:extLst>
              <a:ext uri="{28A0092B-C50C-407E-A947-70E740481C1C}">
                <a14:useLocalDpi xmlns:a14="http://schemas.microsoft.com/office/drawing/2010/main" val="0"/>
              </a:ext>
            </a:extLst>
          </a:blip>
          <a:srcRect l="17576" t="8932" r="17724" b="22462"/>
          <a:stretch/>
        </p:blipFill>
        <p:spPr>
          <a:xfrm>
            <a:off x="717377" y="6325213"/>
            <a:ext cx="2567788" cy="1914376"/>
          </a:xfrm>
          <a:prstGeom prst="rect">
            <a:avLst/>
          </a:prstGeom>
        </p:spPr>
      </p:pic>
      <p:grpSp>
        <p:nvGrpSpPr>
          <p:cNvPr id="93" name="グループ化 92">
            <a:extLst>
              <a:ext uri="{FF2B5EF4-FFF2-40B4-BE49-F238E27FC236}">
                <a16:creationId xmlns:a16="http://schemas.microsoft.com/office/drawing/2014/main" id="{7A6AAD99-BD2F-4F3B-85EB-392F3E164501}"/>
              </a:ext>
            </a:extLst>
          </p:cNvPr>
          <p:cNvGrpSpPr/>
          <p:nvPr/>
        </p:nvGrpSpPr>
        <p:grpSpPr>
          <a:xfrm>
            <a:off x="337896" y="1110648"/>
            <a:ext cx="3200400" cy="1941325"/>
            <a:chOff x="351933" y="167347"/>
            <a:chExt cx="3200400" cy="1941325"/>
          </a:xfrm>
        </p:grpSpPr>
        <p:pic>
          <p:nvPicPr>
            <p:cNvPr id="12" name="図 11">
              <a:extLst>
                <a:ext uri="{FF2B5EF4-FFF2-40B4-BE49-F238E27FC236}">
                  <a16:creationId xmlns:a16="http://schemas.microsoft.com/office/drawing/2014/main" id="{36484BBC-DA5B-4EF2-B0B0-BA3D3C0F7531}"/>
                </a:ext>
              </a:extLst>
            </p:cNvPr>
            <p:cNvPicPr>
              <a:picLocks noChangeAspect="1"/>
            </p:cNvPicPr>
            <p:nvPr/>
          </p:nvPicPr>
          <p:blipFill rotWithShape="1">
            <a:blip r:embed="rId4">
              <a:extLst>
                <a:ext uri="{28A0092B-C50C-407E-A947-70E740481C1C}">
                  <a14:useLocalDpi xmlns:a14="http://schemas.microsoft.com/office/drawing/2010/main" val="0"/>
                </a:ext>
              </a:extLst>
            </a:blip>
            <a:srcRect b="15139"/>
            <a:stretch/>
          </p:blipFill>
          <p:spPr>
            <a:xfrm>
              <a:off x="351933" y="167347"/>
              <a:ext cx="3200400" cy="1909503"/>
            </a:xfrm>
            <a:prstGeom prst="rect">
              <a:avLst/>
            </a:prstGeom>
            <a:ln w="3175">
              <a:solidFill>
                <a:schemeClr val="bg1">
                  <a:lumMod val="75000"/>
                </a:schemeClr>
              </a:solidFill>
            </a:ln>
          </p:spPr>
        </p:pic>
        <p:cxnSp>
          <p:nvCxnSpPr>
            <p:cNvPr id="16" name="直線コネクタ 15">
              <a:extLst>
                <a:ext uri="{FF2B5EF4-FFF2-40B4-BE49-F238E27FC236}">
                  <a16:creationId xmlns:a16="http://schemas.microsoft.com/office/drawing/2014/main" id="{E6E16369-AA6F-480B-8FF6-96CED04C0695}"/>
                </a:ext>
              </a:extLst>
            </p:cNvPr>
            <p:cNvCxnSpPr>
              <a:cxnSpLocks/>
            </p:cNvCxnSpPr>
            <p:nvPr/>
          </p:nvCxnSpPr>
          <p:spPr>
            <a:xfrm>
              <a:off x="976147" y="2108672"/>
              <a:ext cx="2325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506C6CF-6464-4254-8B05-E4A3B6CBC465}"/>
                </a:ext>
              </a:extLst>
            </p:cNvPr>
            <p:cNvCxnSpPr/>
            <p:nvPr/>
          </p:nvCxnSpPr>
          <p:spPr>
            <a:xfrm>
              <a:off x="1107499" y="889582"/>
              <a:ext cx="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E3D7AAF-B82D-46B3-A146-146C95FDB567}"/>
                </a:ext>
              </a:extLst>
            </p:cNvPr>
            <p:cNvCxnSpPr/>
            <p:nvPr/>
          </p:nvCxnSpPr>
          <p:spPr>
            <a:xfrm>
              <a:off x="1429911" y="889582"/>
              <a:ext cx="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EC8B1DD-108B-439E-817D-7A6F463E6890}"/>
                </a:ext>
              </a:extLst>
            </p:cNvPr>
            <p:cNvCxnSpPr>
              <a:cxnSpLocks/>
            </p:cNvCxnSpPr>
            <p:nvPr/>
          </p:nvCxnSpPr>
          <p:spPr>
            <a:xfrm>
              <a:off x="981943" y="986323"/>
              <a:ext cx="0" cy="1116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475EC49-62FD-47B7-B036-AA5DCAC48666}"/>
                </a:ext>
              </a:extLst>
            </p:cNvPr>
            <p:cNvCxnSpPr>
              <a:cxnSpLocks/>
            </p:cNvCxnSpPr>
            <p:nvPr/>
          </p:nvCxnSpPr>
          <p:spPr>
            <a:xfrm>
              <a:off x="985025" y="985759"/>
              <a:ext cx="12247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206A61A-52A2-4069-B310-C2E022B175CE}"/>
                </a:ext>
              </a:extLst>
            </p:cNvPr>
            <p:cNvCxnSpPr>
              <a:cxnSpLocks/>
            </p:cNvCxnSpPr>
            <p:nvPr/>
          </p:nvCxnSpPr>
          <p:spPr>
            <a:xfrm>
              <a:off x="1104421" y="887677"/>
              <a:ext cx="32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028E7BA-390D-49CF-9457-6B27FFE46137}"/>
                </a:ext>
              </a:extLst>
            </p:cNvPr>
            <p:cNvCxnSpPr>
              <a:cxnSpLocks/>
            </p:cNvCxnSpPr>
            <p:nvPr/>
          </p:nvCxnSpPr>
          <p:spPr>
            <a:xfrm>
              <a:off x="1429439" y="985759"/>
              <a:ext cx="187061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EA999DE-4D21-4037-A6B9-E2190FE10A6D}"/>
                </a:ext>
              </a:extLst>
            </p:cNvPr>
            <p:cNvCxnSpPr>
              <a:cxnSpLocks/>
            </p:cNvCxnSpPr>
            <p:nvPr/>
          </p:nvCxnSpPr>
          <p:spPr>
            <a:xfrm>
              <a:off x="3299202" y="986323"/>
              <a:ext cx="0" cy="1116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3AF0832D-1D18-44C6-AA37-41D0EE69A9E8}"/>
                </a:ext>
              </a:extLst>
            </p:cNvPr>
            <p:cNvSpPr/>
            <p:nvPr/>
          </p:nvSpPr>
          <p:spPr>
            <a:xfrm>
              <a:off x="1104420" y="1122097"/>
              <a:ext cx="2155387" cy="897291"/>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2500" dirty="0">
                  <a:latin typeface="メイリオ" panose="020B0604030504040204" pitchFamily="50" charset="-128"/>
                  <a:ea typeface="メイリオ" panose="020B0604030504040204" pitchFamily="50" charset="-128"/>
                </a:rPr>
                <a:t>ぼかし</a:t>
              </a:r>
            </a:p>
          </p:txBody>
        </p:sp>
        <p:sp>
          <p:nvSpPr>
            <p:cNvPr id="34" name="テキスト ボックス 33">
              <a:extLst>
                <a:ext uri="{FF2B5EF4-FFF2-40B4-BE49-F238E27FC236}">
                  <a16:creationId xmlns:a16="http://schemas.microsoft.com/office/drawing/2014/main" id="{453DD326-4529-493B-91D7-6267D8AEDCB4}"/>
                </a:ext>
              </a:extLst>
            </p:cNvPr>
            <p:cNvSpPr txBox="1"/>
            <p:nvPr/>
          </p:nvSpPr>
          <p:spPr>
            <a:xfrm>
              <a:off x="855823" y="1478807"/>
              <a:ext cx="120325" cy="108166"/>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92" name="グループ化 91">
            <a:extLst>
              <a:ext uri="{FF2B5EF4-FFF2-40B4-BE49-F238E27FC236}">
                <a16:creationId xmlns:a16="http://schemas.microsoft.com/office/drawing/2014/main" id="{73F4A4D9-7EDA-42AE-BB7A-C3EC011CD4D5}"/>
              </a:ext>
            </a:extLst>
          </p:cNvPr>
          <p:cNvGrpSpPr/>
          <p:nvPr/>
        </p:nvGrpSpPr>
        <p:grpSpPr>
          <a:xfrm>
            <a:off x="345517" y="3553791"/>
            <a:ext cx="3201926" cy="2153384"/>
            <a:chOff x="359554" y="2610490"/>
            <a:chExt cx="3201926" cy="2153384"/>
          </a:xfrm>
        </p:grpSpPr>
        <p:pic>
          <p:nvPicPr>
            <p:cNvPr id="15" name="図 14">
              <a:extLst>
                <a:ext uri="{FF2B5EF4-FFF2-40B4-BE49-F238E27FC236}">
                  <a16:creationId xmlns:a16="http://schemas.microsoft.com/office/drawing/2014/main" id="{8931F15A-343B-4664-9ACB-5AED66F705C4}"/>
                </a:ext>
              </a:extLst>
            </p:cNvPr>
            <p:cNvPicPr>
              <a:picLocks noChangeAspect="1"/>
            </p:cNvPicPr>
            <p:nvPr/>
          </p:nvPicPr>
          <p:blipFill rotWithShape="1">
            <a:blip r:embed="rId5">
              <a:extLst>
                <a:ext uri="{28A0092B-C50C-407E-A947-70E740481C1C}">
                  <a14:useLocalDpi xmlns:a14="http://schemas.microsoft.com/office/drawing/2010/main" val="0"/>
                </a:ext>
              </a:extLst>
            </a:blip>
            <a:srcRect b="6991"/>
            <a:stretch/>
          </p:blipFill>
          <p:spPr>
            <a:xfrm>
              <a:off x="359554" y="2610490"/>
              <a:ext cx="3201926" cy="2093858"/>
            </a:xfrm>
            <a:prstGeom prst="rect">
              <a:avLst/>
            </a:prstGeom>
            <a:ln w="3175">
              <a:solidFill>
                <a:schemeClr val="bg1">
                  <a:lumMod val="75000"/>
                </a:schemeClr>
              </a:solidFill>
            </a:ln>
          </p:spPr>
        </p:pic>
        <p:cxnSp>
          <p:nvCxnSpPr>
            <p:cNvPr id="81" name="直線コネクタ 80">
              <a:extLst>
                <a:ext uri="{FF2B5EF4-FFF2-40B4-BE49-F238E27FC236}">
                  <a16:creationId xmlns:a16="http://schemas.microsoft.com/office/drawing/2014/main" id="{E2D2930B-158A-41A0-BC7E-EA6FAA97EC9B}"/>
                </a:ext>
              </a:extLst>
            </p:cNvPr>
            <p:cNvCxnSpPr>
              <a:cxnSpLocks/>
            </p:cNvCxnSpPr>
            <p:nvPr/>
          </p:nvCxnSpPr>
          <p:spPr>
            <a:xfrm>
              <a:off x="1070824" y="4761015"/>
              <a:ext cx="2394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D613AA6-AACB-43DD-A45B-C94E12785C70}"/>
                </a:ext>
              </a:extLst>
            </p:cNvPr>
            <p:cNvCxnSpPr/>
            <p:nvPr/>
          </p:nvCxnSpPr>
          <p:spPr>
            <a:xfrm>
              <a:off x="1380859" y="3328565"/>
              <a:ext cx="0" cy="972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D76A72ED-7ED2-4F3B-BF69-F9E335F3DECB}"/>
                </a:ext>
              </a:extLst>
            </p:cNvPr>
            <p:cNvCxnSpPr/>
            <p:nvPr/>
          </p:nvCxnSpPr>
          <p:spPr>
            <a:xfrm>
              <a:off x="1626303" y="3328565"/>
              <a:ext cx="0" cy="972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35C60130-A240-4916-89F2-6FB3C42CEBDD}"/>
                </a:ext>
              </a:extLst>
            </p:cNvPr>
            <p:cNvCxnSpPr>
              <a:cxnSpLocks/>
            </p:cNvCxnSpPr>
            <p:nvPr/>
          </p:nvCxnSpPr>
          <p:spPr>
            <a:xfrm>
              <a:off x="1073578" y="3431874"/>
              <a:ext cx="0" cy="1332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839D14F-0737-41D4-8B82-1F30BBA123EB}"/>
                </a:ext>
              </a:extLst>
            </p:cNvPr>
            <p:cNvCxnSpPr>
              <a:cxnSpLocks/>
            </p:cNvCxnSpPr>
            <p:nvPr/>
          </p:nvCxnSpPr>
          <p:spPr>
            <a:xfrm>
              <a:off x="1074420" y="3431874"/>
              <a:ext cx="30795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6C92FD5-56E2-424F-8EF6-4BE39CE21792}"/>
                </a:ext>
              </a:extLst>
            </p:cNvPr>
            <p:cNvCxnSpPr>
              <a:cxnSpLocks/>
            </p:cNvCxnSpPr>
            <p:nvPr/>
          </p:nvCxnSpPr>
          <p:spPr>
            <a:xfrm>
              <a:off x="1377027" y="3326660"/>
              <a:ext cx="252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B539A9FB-745D-4A79-9263-E425BD1B133B}"/>
                </a:ext>
              </a:extLst>
            </p:cNvPr>
            <p:cNvCxnSpPr>
              <a:cxnSpLocks/>
            </p:cNvCxnSpPr>
            <p:nvPr/>
          </p:nvCxnSpPr>
          <p:spPr>
            <a:xfrm>
              <a:off x="1625600" y="3431874"/>
              <a:ext cx="18376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104C8F7A-2475-4505-BB6A-645265D64ED7}"/>
                </a:ext>
              </a:extLst>
            </p:cNvPr>
            <p:cNvCxnSpPr>
              <a:cxnSpLocks/>
            </p:cNvCxnSpPr>
            <p:nvPr/>
          </p:nvCxnSpPr>
          <p:spPr>
            <a:xfrm>
              <a:off x="3463227" y="3431874"/>
              <a:ext cx="0" cy="1332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C7FF1693-4281-4571-9D2E-91E674902B1C}"/>
                </a:ext>
              </a:extLst>
            </p:cNvPr>
            <p:cNvSpPr/>
            <p:nvPr/>
          </p:nvSpPr>
          <p:spPr>
            <a:xfrm>
              <a:off x="1125655" y="3558889"/>
              <a:ext cx="1806311" cy="114545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nchorCtr="1"/>
            <a:lstStyle/>
            <a:p>
              <a:pPr algn="ctr"/>
              <a:r>
                <a:rPr kumimoji="1" lang="ja-JP" altLang="en-US" sz="2500" dirty="0">
                  <a:latin typeface="メイリオ" panose="020B0604030504040204" pitchFamily="50" charset="-128"/>
                  <a:ea typeface="メイリオ" panose="020B0604030504040204" pitchFamily="50" charset="-128"/>
                </a:rPr>
                <a:t>ぼかし</a:t>
              </a:r>
            </a:p>
          </p:txBody>
        </p:sp>
        <p:sp>
          <p:nvSpPr>
            <p:cNvPr id="90" name="テキスト ボックス 89">
              <a:extLst>
                <a:ext uri="{FF2B5EF4-FFF2-40B4-BE49-F238E27FC236}">
                  <a16:creationId xmlns:a16="http://schemas.microsoft.com/office/drawing/2014/main" id="{2B04E29B-54D0-4AFE-B199-6AA7FEFF7680}"/>
                </a:ext>
              </a:extLst>
            </p:cNvPr>
            <p:cNvSpPr txBox="1"/>
            <p:nvPr/>
          </p:nvSpPr>
          <p:spPr>
            <a:xfrm>
              <a:off x="921265" y="4068216"/>
              <a:ext cx="120325"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②</a:t>
              </a:r>
            </a:p>
          </p:txBody>
        </p:sp>
      </p:grpSp>
      <p:sp>
        <p:nvSpPr>
          <p:cNvPr id="10" name="正方形/長方形 9">
            <a:extLst>
              <a:ext uri="{FF2B5EF4-FFF2-40B4-BE49-F238E27FC236}">
                <a16:creationId xmlns:a16="http://schemas.microsoft.com/office/drawing/2014/main" id="{6DEF281B-0150-4089-B160-3FAB00190341}"/>
              </a:ext>
            </a:extLst>
          </p:cNvPr>
          <p:cNvSpPr/>
          <p:nvPr/>
        </p:nvSpPr>
        <p:spPr>
          <a:xfrm>
            <a:off x="892438" y="6854698"/>
            <a:ext cx="2229296" cy="124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3D51FBF-A604-4B16-A1E8-275174C93892}"/>
              </a:ext>
            </a:extLst>
          </p:cNvPr>
          <p:cNvSpPr/>
          <p:nvPr/>
        </p:nvSpPr>
        <p:spPr>
          <a:xfrm>
            <a:off x="2927098" y="1557375"/>
            <a:ext cx="528052" cy="177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BF938B48-BF1D-4EF8-9286-285D31EC906B}"/>
              </a:ext>
            </a:extLst>
          </p:cNvPr>
          <p:cNvSpPr/>
          <p:nvPr/>
        </p:nvSpPr>
        <p:spPr>
          <a:xfrm>
            <a:off x="2940634" y="3998994"/>
            <a:ext cx="528052" cy="177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4DA5A2AA-DF9E-497C-88DB-C3216332E1B9}"/>
              </a:ext>
            </a:extLst>
          </p:cNvPr>
          <p:cNvSpPr txBox="1"/>
          <p:nvPr/>
        </p:nvSpPr>
        <p:spPr>
          <a:xfrm>
            <a:off x="3130962" y="1439735"/>
            <a:ext cx="120325"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③</a:t>
            </a:r>
          </a:p>
        </p:txBody>
      </p:sp>
      <p:sp>
        <p:nvSpPr>
          <p:cNvPr id="98" name="テキスト ボックス 97">
            <a:extLst>
              <a:ext uri="{FF2B5EF4-FFF2-40B4-BE49-F238E27FC236}">
                <a16:creationId xmlns:a16="http://schemas.microsoft.com/office/drawing/2014/main" id="{FDBD1B66-AD09-4AD7-B7A3-349815E495C7}"/>
              </a:ext>
            </a:extLst>
          </p:cNvPr>
          <p:cNvSpPr txBox="1"/>
          <p:nvPr/>
        </p:nvSpPr>
        <p:spPr>
          <a:xfrm>
            <a:off x="3125447" y="3872828"/>
            <a:ext cx="120325"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③</a:t>
            </a:r>
          </a:p>
        </p:txBody>
      </p:sp>
      <p:sp>
        <p:nvSpPr>
          <p:cNvPr id="99" name="テキスト ボックス 98">
            <a:extLst>
              <a:ext uri="{FF2B5EF4-FFF2-40B4-BE49-F238E27FC236}">
                <a16:creationId xmlns:a16="http://schemas.microsoft.com/office/drawing/2014/main" id="{C466F487-66AB-41ED-B4D5-A8F532613213}"/>
              </a:ext>
            </a:extLst>
          </p:cNvPr>
          <p:cNvSpPr txBox="1"/>
          <p:nvPr/>
        </p:nvSpPr>
        <p:spPr>
          <a:xfrm>
            <a:off x="1954610" y="7005441"/>
            <a:ext cx="120325"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③</a:t>
            </a:r>
          </a:p>
        </p:txBody>
      </p:sp>
      <p:sp>
        <p:nvSpPr>
          <p:cNvPr id="2" name="スライド番号プレースホルダー 1">
            <a:extLst>
              <a:ext uri="{FF2B5EF4-FFF2-40B4-BE49-F238E27FC236}">
                <a16:creationId xmlns:a16="http://schemas.microsoft.com/office/drawing/2014/main" id="{D3E3FC27-09C0-4833-A290-1E55DFE9AF5E}"/>
              </a:ext>
            </a:extLst>
          </p:cNvPr>
          <p:cNvSpPr>
            <a:spLocks noGrp="1"/>
          </p:cNvSpPr>
          <p:nvPr>
            <p:ph type="sldNum" sz="quarter" idx="12"/>
          </p:nvPr>
        </p:nvSpPr>
        <p:spPr/>
        <p:txBody>
          <a:bodyPr/>
          <a:lstStyle/>
          <a:p>
            <a:fld id="{32417881-2642-43CC-8AAB-020A42633114}" type="slidenum">
              <a:rPr kumimoji="1" lang="ja-JP" altLang="en-US" smtClean="0"/>
              <a:t>21</a:t>
            </a:fld>
            <a:endParaRPr kumimoji="1" lang="ja-JP" altLang="en-US"/>
          </a:p>
        </p:txBody>
      </p:sp>
      <p:cxnSp>
        <p:nvCxnSpPr>
          <p:cNvPr id="4" name="コネクタ: カギ線 3">
            <a:extLst>
              <a:ext uri="{FF2B5EF4-FFF2-40B4-BE49-F238E27FC236}">
                <a16:creationId xmlns:a16="http://schemas.microsoft.com/office/drawing/2014/main" id="{3B01AF3A-83C6-4E8F-A0E2-E7E39F5A53B5}"/>
              </a:ext>
            </a:extLst>
          </p:cNvPr>
          <p:cNvCxnSpPr>
            <a:cxnSpLocks/>
            <a:stCxn id="33" idx="3"/>
            <a:endCxn id="10" idx="0"/>
          </p:cNvCxnSpPr>
          <p:nvPr/>
        </p:nvCxnSpPr>
        <p:spPr>
          <a:xfrm flipH="1">
            <a:off x="2007086" y="1646366"/>
            <a:ext cx="1448064" cy="5208332"/>
          </a:xfrm>
          <a:prstGeom prst="bentConnector4">
            <a:avLst>
              <a:gd name="adj1" fmla="val -56646"/>
              <a:gd name="adj2" fmla="val 8390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26DB8D43-BB49-43C9-9AD1-49DFF59184A1}"/>
              </a:ext>
            </a:extLst>
          </p:cNvPr>
          <p:cNvCxnSpPr>
            <a:cxnSpLocks/>
            <a:stCxn id="94" idx="3"/>
          </p:cNvCxnSpPr>
          <p:nvPr/>
        </p:nvCxnSpPr>
        <p:spPr>
          <a:xfrm>
            <a:off x="3468686" y="4087985"/>
            <a:ext cx="817175"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7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414EC13-CD8A-4F71-A91F-790F4FC143E9}"/>
              </a:ext>
            </a:extLst>
          </p:cNvPr>
          <p:cNvSpPr txBox="1"/>
          <p:nvPr/>
        </p:nvSpPr>
        <p:spPr>
          <a:xfrm>
            <a:off x="49422" y="78781"/>
            <a:ext cx="5825860" cy="538609"/>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lang="ja-JP" altLang="en-US" sz="1400" b="1" dirty="0">
                <a:latin typeface="メイリオ" panose="020B0604030504040204" pitchFamily="50" charset="-128"/>
                <a:ea typeface="メイリオ" panose="020B0604030504040204" pitchFamily="50" charset="-128"/>
              </a:rPr>
              <a:t>事前準備</a:t>
            </a:r>
            <a:endParaRPr kumimoji="1" lang="ja-JP" altLang="en-US" sz="1400" b="1"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7D6BD368-87CD-464A-9EE1-34DAD5E70810}"/>
              </a:ext>
            </a:extLst>
          </p:cNvPr>
          <p:cNvSpPr txBox="1"/>
          <p:nvPr/>
        </p:nvSpPr>
        <p:spPr>
          <a:xfrm>
            <a:off x="69006" y="828214"/>
            <a:ext cx="6730261" cy="3930259"/>
          </a:xfrm>
          <a:prstGeom prst="rect">
            <a:avLst/>
          </a:prstGeom>
          <a:noFill/>
        </p:spPr>
        <p:txBody>
          <a:bodyPr wrap="square" rtlCol="0">
            <a:noAutofit/>
          </a:bodyPr>
          <a:lstStyle/>
          <a:p>
            <a:r>
              <a:rPr lang="ja-JP" altLang="en-US" sz="1000" b="1" dirty="0">
                <a:latin typeface="メイリオ" panose="020B0604030504040204" pitchFamily="50" charset="-128"/>
                <a:ea typeface="メイリオ" panose="020B0604030504040204" pitchFamily="50" charset="-128"/>
              </a:rPr>
              <a:t>＜必要機材と推奨機材＞</a:t>
            </a:r>
          </a:p>
          <a:p>
            <a:pPr marL="953368" lvl="1" indent="-216000">
              <a:spcBef>
                <a:spcPts val="600"/>
              </a:spcBef>
              <a:buFont typeface="+mj-lt"/>
              <a:buAutoNum type="arabicPeriod"/>
            </a:pPr>
            <a:r>
              <a:rPr lang="ja-JP" altLang="en-US" sz="1000" b="1" dirty="0">
                <a:latin typeface="メイリオ" panose="020B0604030504040204" pitchFamily="50" charset="-128"/>
                <a:ea typeface="メイリオ" panose="020B0604030504040204" pitchFamily="50" charset="-128"/>
              </a:rPr>
              <a:t>シングルボードコンピューター</a:t>
            </a:r>
            <a:endParaRPr lang="en-US" altLang="ja-JP" sz="1000" b="1" dirty="0">
              <a:latin typeface="メイリオ" panose="020B0604030504040204" pitchFamily="50" charset="-128"/>
              <a:ea typeface="メイリオ" panose="020B0604030504040204" pitchFamily="50" charset="-128"/>
            </a:endParaRPr>
          </a:p>
          <a:p>
            <a:pPr marL="953367" lvl="2"/>
            <a:r>
              <a:rPr lang="ja-JP" altLang="en-US" sz="1000" dirty="0">
                <a:latin typeface="メイリオ" panose="020B0604030504040204" pitchFamily="50" charset="-128"/>
                <a:ea typeface="メイリオ" panose="020B0604030504040204" pitchFamily="50" charset="-128"/>
              </a:rPr>
              <a:t>推奨バージョン： </a:t>
            </a:r>
            <a:r>
              <a:rPr lang="en-US" altLang="ja-JP" sz="1000" dirty="0">
                <a:latin typeface="メイリオ" panose="020B0604030504040204" pitchFamily="50" charset="-128"/>
                <a:ea typeface="メイリオ" panose="020B0604030504040204" pitchFamily="50" charset="-128"/>
              </a:rPr>
              <a:t>Raspberry Pi 3</a:t>
            </a:r>
          </a:p>
          <a:p>
            <a:pPr marL="953368" lvl="1" indent="-216000">
              <a:spcBef>
                <a:spcPts val="1200"/>
              </a:spcBef>
              <a:buFont typeface="+mj-lt"/>
              <a:buAutoNum type="arabicPeriod"/>
            </a:pPr>
            <a:r>
              <a:rPr lang="ja-JP" altLang="en-US" sz="1000" b="1" dirty="0">
                <a:latin typeface="メイリオ" panose="020B0604030504040204" pitchFamily="50" charset="-128"/>
                <a:ea typeface="メイリオ" panose="020B0604030504040204" pitchFamily="50" charset="-128"/>
              </a:rPr>
              <a:t>カメラ</a:t>
            </a:r>
            <a:endParaRPr lang="en-US" altLang="ja-JP" sz="1000" b="1" dirty="0">
              <a:latin typeface="メイリオ" panose="020B0604030504040204" pitchFamily="50" charset="-128"/>
              <a:ea typeface="メイリオ" panose="020B0604030504040204" pitchFamily="50" charset="-128"/>
            </a:endParaRPr>
          </a:p>
          <a:p>
            <a:pPr marL="1061367" lvl="2">
              <a:spcBef>
                <a:spcPts val="600"/>
              </a:spcBef>
            </a:pPr>
            <a:r>
              <a:rPr lang="ja-JP" altLang="en-US" sz="1000" b="1" dirty="0">
                <a:latin typeface="メイリオ" panose="020B0604030504040204" pitchFamily="50" charset="-128"/>
                <a:ea typeface="メイリオ" panose="020B0604030504040204" pitchFamily="50" charset="-128"/>
              </a:rPr>
              <a:t>＜稼働検証済みカメラ＞</a:t>
            </a:r>
            <a:endParaRPr lang="en-US" altLang="ja-JP" sz="1000" b="1" dirty="0">
              <a:latin typeface="メイリオ" panose="020B0604030504040204" pitchFamily="50" charset="-128"/>
              <a:ea typeface="メイリオ" panose="020B0604030504040204" pitchFamily="50" charset="-128"/>
            </a:endParaRPr>
          </a:p>
          <a:p>
            <a:pPr marL="1061367" lvl="2"/>
            <a:r>
              <a:rPr lang="en-US" altLang="ja-JP" sz="1000" dirty="0">
                <a:latin typeface="メイリオ" panose="020B0604030504040204" pitchFamily="50" charset="-128"/>
                <a:ea typeface="メイリオ" panose="020B0604030504040204" pitchFamily="50" charset="-128"/>
              </a:rPr>
              <a:t>Buffalo BSWHD06M</a:t>
            </a:r>
          </a:p>
          <a:p>
            <a:pPr marL="1061367" lvl="2"/>
            <a:r>
              <a:rPr lang="en-US" altLang="ja-JP" sz="1000" dirty="0">
                <a:latin typeface="メイリオ" panose="020B0604030504040204" pitchFamily="50" charset="-128"/>
                <a:ea typeface="メイリオ" panose="020B0604030504040204" pitchFamily="50" charset="-128"/>
              </a:rPr>
              <a:t>Buffalo BSW20KM11BK</a:t>
            </a:r>
          </a:p>
          <a:p>
            <a:pPr marL="1061367" lvl="2"/>
            <a:r>
              <a:rPr lang="en-US" altLang="ja-JP" sz="1000" dirty="0" err="1">
                <a:latin typeface="メイリオ" panose="020B0604030504040204" pitchFamily="50" charset="-128"/>
                <a:ea typeface="メイリオ" panose="020B0604030504040204" pitchFamily="50" charset="-128"/>
              </a:rPr>
              <a:t>Elecom</a:t>
            </a:r>
            <a:r>
              <a:rPr lang="en-US" altLang="ja-JP" sz="1000" dirty="0">
                <a:latin typeface="メイリオ" panose="020B0604030504040204" pitchFamily="50" charset="-128"/>
                <a:ea typeface="メイリオ" panose="020B0604030504040204" pitchFamily="50" charset="-128"/>
              </a:rPr>
              <a:t> UCAM-C0220FBN</a:t>
            </a:r>
          </a:p>
          <a:p>
            <a:pPr marL="953368" lvl="1" indent="-216000">
              <a:spcBef>
                <a:spcPts val="1200"/>
              </a:spcBef>
              <a:buFont typeface="+mj-lt"/>
              <a:buAutoNum type="arabicPeriod"/>
            </a:pPr>
            <a:r>
              <a:rPr lang="ja-JP" altLang="en-US" sz="1000" b="1" dirty="0">
                <a:latin typeface="メイリオ" panose="020B0604030504040204" pitchFamily="50" charset="-128"/>
                <a:ea typeface="メイリオ" panose="020B0604030504040204" pitchFamily="50" charset="-128"/>
              </a:rPr>
              <a:t>マイクロ</a:t>
            </a:r>
            <a:r>
              <a:rPr lang="en-US" altLang="ja-JP" sz="1000" b="1" dirty="0">
                <a:latin typeface="メイリオ" panose="020B0604030504040204" pitchFamily="50" charset="-128"/>
                <a:ea typeface="メイリオ" panose="020B0604030504040204" pitchFamily="50" charset="-128"/>
              </a:rPr>
              <a:t>SD</a:t>
            </a:r>
            <a:r>
              <a:rPr lang="ja-JP" altLang="en-US" sz="1000" b="1" dirty="0">
                <a:latin typeface="メイリオ" panose="020B0604030504040204" pitchFamily="50" charset="-128"/>
                <a:ea typeface="メイリオ" panose="020B0604030504040204" pitchFamily="50" charset="-128"/>
              </a:rPr>
              <a:t>カード</a:t>
            </a:r>
            <a:r>
              <a:rPr lang="ja-JP" altLang="en-US" sz="1000" dirty="0">
                <a:latin typeface="メイリオ" panose="020B0604030504040204" pitchFamily="50" charset="-128"/>
                <a:ea typeface="メイリオ" panose="020B0604030504040204" pitchFamily="50" charset="-128"/>
              </a:rPr>
              <a:t>（シングルボードコンピュータで使用）</a:t>
            </a:r>
            <a:endParaRPr lang="en-US" altLang="ja-JP" sz="1000" dirty="0">
              <a:latin typeface="メイリオ" panose="020B0604030504040204" pitchFamily="50" charset="-128"/>
              <a:ea typeface="メイリオ" panose="020B0604030504040204" pitchFamily="50" charset="-128"/>
            </a:endParaRPr>
          </a:p>
          <a:p>
            <a:pPr marL="1061367" lvl="2">
              <a:spcBef>
                <a:spcPts val="600"/>
              </a:spcBef>
            </a:pPr>
            <a:r>
              <a:rPr lang="ja-JP" altLang="en-US" sz="1000" b="1" dirty="0">
                <a:latin typeface="メイリオ" panose="020B0604030504040204" pitchFamily="50" charset="-128"/>
                <a:ea typeface="メイリオ" panose="020B0604030504040204" pitchFamily="50" charset="-128"/>
              </a:rPr>
              <a:t>＜検証済み</a:t>
            </a:r>
            <a:r>
              <a:rPr lang="en-US" altLang="ja-JP" sz="1000" b="1" dirty="0">
                <a:latin typeface="メイリオ" panose="020B0604030504040204" pitchFamily="50" charset="-128"/>
                <a:ea typeface="メイリオ" panose="020B0604030504040204" pitchFamily="50" charset="-128"/>
              </a:rPr>
              <a:t>SD</a:t>
            </a:r>
            <a:r>
              <a:rPr lang="ja-JP" altLang="en-US" sz="1000" b="1" dirty="0">
                <a:latin typeface="メイリオ" panose="020B0604030504040204" pitchFamily="50" charset="-128"/>
                <a:ea typeface="メイリオ" panose="020B0604030504040204" pitchFamily="50" charset="-128"/>
              </a:rPr>
              <a:t>カード＞</a:t>
            </a:r>
            <a:endParaRPr lang="en-US" altLang="ja-JP" sz="1000" b="1" dirty="0">
              <a:latin typeface="メイリオ" panose="020B0604030504040204" pitchFamily="50" charset="-128"/>
              <a:ea typeface="メイリオ" panose="020B0604030504040204" pitchFamily="50" charset="-128"/>
            </a:endParaRPr>
          </a:p>
          <a:p>
            <a:pPr marL="1061367" lvl="2"/>
            <a:r>
              <a:rPr lang="en-US" altLang="ja-JP" sz="1000" dirty="0">
                <a:latin typeface="メイリオ" panose="020B0604030504040204" pitchFamily="50" charset="-128"/>
                <a:ea typeface="メイリオ" panose="020B0604030504040204" pitchFamily="50" charset="-128"/>
              </a:rPr>
              <a:t>SanDisk SDSDQQ-032G-G46A</a:t>
            </a:r>
          </a:p>
          <a:p>
            <a:pPr marL="953367" lvl="2">
              <a:buFont typeface="メイリオ" panose="020B0604030504040204" pitchFamily="50" charset="-128"/>
              <a:buChar char="※"/>
            </a:pPr>
            <a:r>
              <a:rPr lang="en-US" altLang="ja-JP" sz="1000" dirty="0">
                <a:latin typeface="メイリオ" panose="020B0604030504040204" pitchFamily="50" charset="-128"/>
                <a:ea typeface="メイリオ" panose="020B0604030504040204" pitchFamily="50" charset="-128"/>
              </a:rPr>
              <a:t>16GB</a:t>
            </a:r>
            <a:r>
              <a:rPr lang="ja-JP" altLang="en-US" sz="1000" dirty="0">
                <a:latin typeface="メイリオ" panose="020B0604030504040204" pitchFamily="50" charset="-128"/>
                <a:ea typeface="メイリオ" panose="020B0604030504040204" pitchFamily="50" charset="-128"/>
              </a:rPr>
              <a:t>以上の</a:t>
            </a:r>
            <a:r>
              <a:rPr lang="en-US" altLang="ja-JP" sz="1000" dirty="0">
                <a:latin typeface="メイリオ" panose="020B0604030504040204" pitchFamily="50" charset="-128"/>
                <a:ea typeface="メイリオ" panose="020B0604030504040204" pitchFamily="50" charset="-128"/>
              </a:rPr>
              <a:t>SD</a:t>
            </a:r>
            <a:r>
              <a:rPr lang="ja-JP" altLang="en-US" sz="1000" dirty="0">
                <a:latin typeface="メイリオ" panose="020B0604030504040204" pitchFamily="50" charset="-128"/>
                <a:ea typeface="メイリオ" panose="020B0604030504040204" pitchFamily="50" charset="-128"/>
              </a:rPr>
              <a:t>カードをご用意ください。</a:t>
            </a:r>
            <a:endParaRPr lang="en-US" altLang="ja-JP" sz="1000" dirty="0">
              <a:latin typeface="メイリオ" panose="020B0604030504040204" pitchFamily="50" charset="-128"/>
              <a:ea typeface="メイリオ" panose="020B0604030504040204" pitchFamily="50" charset="-128"/>
            </a:endParaRPr>
          </a:p>
          <a:p>
            <a:pPr marL="953367" lvl="2">
              <a:buFont typeface="メイリオ" panose="020B0604030504040204" pitchFamily="50" charset="-128"/>
              <a:buChar char="※"/>
            </a:pPr>
            <a:endParaRPr lang="en-US" altLang="ja-JP" sz="1000" dirty="0">
              <a:latin typeface="メイリオ" panose="020B0604030504040204" pitchFamily="50" charset="-128"/>
              <a:ea typeface="メイリオ" panose="020B0604030504040204" pitchFamily="50" charset="-128"/>
            </a:endParaRPr>
          </a:p>
          <a:p>
            <a:pPr marL="954000" lvl="1" indent="-216000">
              <a:buFont typeface="+mj-lt"/>
              <a:buAutoNum type="arabicPeriod"/>
            </a:pPr>
            <a:r>
              <a:rPr lang="ja-JP" altLang="en-US" sz="1000" b="1" dirty="0">
                <a:latin typeface="メイリオ" panose="020B0604030504040204" pitchFamily="50" charset="-128"/>
                <a:ea typeface="メイリオ" panose="020B0604030504040204" pitchFamily="50" charset="-128"/>
              </a:rPr>
              <a:t>スマートフォン（初期設定で使用）：</a:t>
            </a:r>
            <a:r>
              <a:rPr lang="en-US" altLang="ja-JP" sz="1000" b="1" dirty="0">
                <a:latin typeface="メイリオ" panose="020B0604030504040204" pitchFamily="50" charset="-128"/>
                <a:ea typeface="メイリオ" panose="020B0604030504040204" pitchFamily="50" charset="-128"/>
              </a:rPr>
              <a:t>iOS 9.1</a:t>
            </a:r>
            <a:r>
              <a:rPr lang="ja-JP" altLang="en-US" sz="1000" b="1" dirty="0">
                <a:latin typeface="メイリオ" panose="020B0604030504040204" pitchFamily="50" charset="-128"/>
                <a:ea typeface="メイリオ" panose="020B0604030504040204" pitchFamily="50" charset="-128"/>
              </a:rPr>
              <a:t>以降又は</a:t>
            </a:r>
            <a:r>
              <a:rPr lang="en-US" altLang="ja-JP" sz="1000" b="1" dirty="0">
                <a:latin typeface="メイリオ" panose="020B0604030504040204" pitchFamily="50" charset="-128"/>
                <a:ea typeface="メイリオ" panose="020B0604030504040204" pitchFamily="50" charset="-128"/>
              </a:rPr>
              <a:t>Android 6.0</a:t>
            </a:r>
            <a:r>
              <a:rPr lang="ja-JP" altLang="en-US" sz="1000" b="1" dirty="0">
                <a:latin typeface="メイリオ" panose="020B0604030504040204" pitchFamily="50" charset="-128"/>
                <a:ea typeface="メイリオ" panose="020B0604030504040204" pitchFamily="50" charset="-128"/>
              </a:rPr>
              <a:t>以降</a:t>
            </a:r>
            <a:endParaRPr lang="en-US" altLang="ja-JP" sz="1000" b="1" dirty="0">
              <a:latin typeface="メイリオ" panose="020B0604030504040204" pitchFamily="50" charset="-128"/>
              <a:ea typeface="メイリオ" panose="020B0604030504040204" pitchFamily="50" charset="-128"/>
            </a:endParaRPr>
          </a:p>
          <a:p>
            <a:pPr marL="953367" lvl="2">
              <a:buFont typeface="メイリオ" panose="020B0604030504040204" pitchFamily="50" charset="-128"/>
              <a:buChar char="※"/>
            </a:pPr>
            <a:endParaRPr lang="en-US" altLang="ja-JP" sz="1000" dirty="0">
              <a:latin typeface="メイリオ" panose="020B0604030504040204" pitchFamily="50" charset="-128"/>
              <a:ea typeface="メイリオ" panose="020B0604030504040204" pitchFamily="50" charset="-128"/>
            </a:endParaRPr>
          </a:p>
          <a:p>
            <a:pPr marL="0" lvl="2"/>
            <a:endParaRPr lang="en-US" altLang="ja-JP" sz="1000" dirty="0">
              <a:latin typeface="メイリオ" panose="020B0604030504040204" pitchFamily="50" charset="-128"/>
              <a:ea typeface="メイリオ" panose="020B0604030504040204" pitchFamily="50" charset="-128"/>
            </a:endParaRPr>
          </a:p>
          <a:p>
            <a:pPr marL="0" lvl="2" indent="-171450">
              <a:buFont typeface="メイリオ" panose="020B0604030504040204" pitchFamily="50" charset="-128"/>
              <a:buChar char="※"/>
            </a:pPr>
            <a:r>
              <a:rPr lang="ja-JP" altLang="en-US" sz="800" dirty="0">
                <a:latin typeface="メイリオ" panose="020B0604030504040204" pitchFamily="50" charset="-128"/>
                <a:ea typeface="メイリオ" panose="020B0604030504040204" pitchFamily="50" charset="-128"/>
              </a:rPr>
              <a:t>弊社では</a:t>
            </a:r>
            <a:r>
              <a:rPr lang="en-US" altLang="ja-JP" sz="800" dirty="0">
                <a:latin typeface="メイリオ" panose="020B0604030504040204" pitchFamily="50" charset="-128"/>
                <a:ea typeface="メイリオ" panose="020B0604030504040204" pitchFamily="50" charset="-128"/>
              </a:rPr>
              <a:t>SCORER</a:t>
            </a:r>
            <a:r>
              <a:rPr lang="ja-JP" altLang="en-US" sz="800" dirty="0">
                <a:latin typeface="メイリオ" panose="020B0604030504040204" pitchFamily="50" charset="-128"/>
                <a:ea typeface="メイリオ" panose="020B0604030504040204" pitchFamily="50" charset="-128"/>
              </a:rPr>
              <a:t>スターターキットを特別価格で販売しておりますのでご活用ください。</a:t>
            </a:r>
            <a:endParaRPr lang="en-US" altLang="ja-JP" sz="800" dirty="0">
              <a:latin typeface="メイリオ" panose="020B0604030504040204" pitchFamily="50" charset="-128"/>
              <a:ea typeface="メイリオ" panose="020B0604030504040204" pitchFamily="50" charset="-128"/>
            </a:endParaRPr>
          </a:p>
          <a:p>
            <a:pPr marL="180000" lvl="2"/>
            <a:r>
              <a:rPr lang="ja-JP" altLang="en-US" sz="800" dirty="0">
                <a:latin typeface="メイリオ" panose="020B0604030504040204" pitchFamily="50" charset="-128"/>
                <a:ea typeface="メイリオ" panose="020B0604030504040204" pitchFamily="50" charset="-128"/>
              </a:rPr>
              <a:t>「</a:t>
            </a:r>
            <a:r>
              <a:rPr lang="en-US" altLang="ja-JP" sz="800" dirty="0">
                <a:latin typeface="メイリオ" panose="020B0604030504040204" pitchFamily="50" charset="-128"/>
                <a:ea typeface="メイリオ" panose="020B0604030504040204" pitchFamily="50" charset="-128"/>
              </a:rPr>
              <a:t>SCORER </a:t>
            </a:r>
            <a:r>
              <a:rPr lang="ja-JP" altLang="en-US" sz="800" dirty="0">
                <a:latin typeface="メイリオ" panose="020B0604030504040204" pitchFamily="50" charset="-128"/>
                <a:ea typeface="メイリオ" panose="020B0604030504040204" pitchFamily="50" charset="-128"/>
              </a:rPr>
              <a:t>スターターキット」に含まれるマイクロ</a:t>
            </a:r>
            <a:r>
              <a:rPr lang="en-US" altLang="ja-JP" sz="800" dirty="0">
                <a:latin typeface="メイリオ" panose="020B0604030504040204" pitchFamily="50" charset="-128"/>
                <a:ea typeface="メイリオ" panose="020B0604030504040204" pitchFamily="50" charset="-128"/>
              </a:rPr>
              <a:t>SD</a:t>
            </a:r>
            <a:r>
              <a:rPr lang="ja-JP" altLang="en-US" sz="800" dirty="0">
                <a:latin typeface="メイリオ" panose="020B0604030504040204" pitchFamily="50" charset="-128"/>
                <a:ea typeface="メイリオ" panose="020B0604030504040204" pitchFamily="50" charset="-128"/>
              </a:rPr>
              <a:t>には、既に「</a:t>
            </a:r>
            <a:r>
              <a:rPr lang="en-US" altLang="ja-JP" sz="800" dirty="0">
                <a:latin typeface="メイリオ" panose="020B0604030504040204" pitchFamily="50" charset="-128"/>
                <a:ea typeface="メイリオ" panose="020B0604030504040204" pitchFamily="50" charset="-128"/>
              </a:rPr>
              <a:t>SDK</a:t>
            </a:r>
            <a:r>
              <a:rPr lang="ja-JP" altLang="en-US" sz="800" dirty="0">
                <a:latin typeface="メイリオ" panose="020B0604030504040204" pitchFamily="50" charset="-128"/>
                <a:ea typeface="メイリオ" panose="020B0604030504040204" pitchFamily="50" charset="-128"/>
              </a:rPr>
              <a:t>」がインストール済です。</a:t>
            </a:r>
            <a:endParaRPr lang="en-US" altLang="ja-JP" sz="800" dirty="0">
              <a:latin typeface="メイリオ" panose="020B0604030504040204" pitchFamily="50" charset="-128"/>
              <a:ea typeface="メイリオ" panose="020B0604030504040204" pitchFamily="50" charset="-128"/>
            </a:endParaRPr>
          </a:p>
          <a:p>
            <a:pPr marL="0" lvl="2" indent="-171450">
              <a:spcBef>
                <a:spcPts val="600"/>
              </a:spcBef>
              <a:buFont typeface="メイリオ" panose="020B0604030504040204" pitchFamily="50" charset="-128"/>
              <a:buChar char="※"/>
            </a:pPr>
            <a:r>
              <a:rPr lang="ja-JP" altLang="en-US" sz="800" dirty="0">
                <a:latin typeface="メイリオ" panose="020B0604030504040204" pitchFamily="50" charset="-128"/>
                <a:ea typeface="メイリオ" panose="020B0604030504040204" pitchFamily="50" charset="-128"/>
              </a:rPr>
              <a:t>お手持ちの機材をご利用になる場合は、</a:t>
            </a:r>
            <a:r>
              <a:rPr lang="ja-JP" altLang="en-US" sz="800" u="sng" dirty="0">
                <a:solidFill>
                  <a:srgbClr val="0070C0"/>
                </a:solidFill>
                <a:latin typeface="メイリオ" panose="020B0604030504040204" pitchFamily="50" charset="-128"/>
                <a:ea typeface="メイリオ" panose="020B0604030504040204" pitchFamily="50" charset="-128"/>
              </a:rPr>
              <a:t>マイクロ</a:t>
            </a:r>
            <a:r>
              <a:rPr lang="en-US" altLang="ja-JP" sz="800" u="sng" dirty="0">
                <a:solidFill>
                  <a:srgbClr val="0070C0"/>
                </a:solidFill>
                <a:latin typeface="メイリオ" panose="020B0604030504040204" pitchFamily="50" charset="-128"/>
                <a:ea typeface="メイリオ" panose="020B0604030504040204" pitchFamily="50" charset="-128"/>
              </a:rPr>
              <a:t>SD</a:t>
            </a:r>
            <a:r>
              <a:rPr lang="ja-JP" altLang="en-US" sz="800" u="sng" dirty="0">
                <a:solidFill>
                  <a:srgbClr val="0070C0"/>
                </a:solidFill>
                <a:latin typeface="メイリオ" panose="020B0604030504040204" pitchFamily="50" charset="-128"/>
                <a:ea typeface="メイリオ" panose="020B0604030504040204" pitchFamily="50" charset="-128"/>
              </a:rPr>
              <a:t>に「</a:t>
            </a:r>
            <a:r>
              <a:rPr lang="en-US" altLang="ja-JP" sz="800" u="sng" dirty="0">
                <a:solidFill>
                  <a:srgbClr val="0070C0"/>
                </a:solidFill>
                <a:latin typeface="メイリオ" panose="020B0604030504040204" pitchFamily="50" charset="-128"/>
                <a:ea typeface="メイリオ" panose="020B0604030504040204" pitchFamily="50" charset="-128"/>
              </a:rPr>
              <a:t>SDK</a:t>
            </a:r>
            <a:r>
              <a:rPr lang="ja-JP" altLang="en-US" sz="800" u="sng" dirty="0">
                <a:solidFill>
                  <a:srgbClr val="0070C0"/>
                </a:solidFill>
                <a:latin typeface="メイリオ" panose="020B0604030504040204" pitchFamily="50" charset="-128"/>
                <a:ea typeface="メイリオ" panose="020B0604030504040204" pitchFamily="50" charset="-128"/>
              </a:rPr>
              <a:t>」をインストール</a:t>
            </a:r>
            <a:r>
              <a:rPr lang="ja-JP" altLang="en-US" sz="800" dirty="0">
                <a:solidFill>
                  <a:srgbClr val="0070C0"/>
                </a:solidFill>
                <a:latin typeface="メイリオ" panose="020B0604030504040204" pitchFamily="50" charset="-128"/>
                <a:ea typeface="メイリオ" panose="020B0604030504040204" pitchFamily="50" charset="-128"/>
              </a:rPr>
              <a:t>（本資料</a:t>
            </a:r>
            <a:r>
              <a:rPr lang="en-US" altLang="ja-JP" sz="800" dirty="0">
                <a:solidFill>
                  <a:srgbClr val="0070C0"/>
                </a:solidFill>
                <a:latin typeface="メイリオ" panose="020B0604030504040204" pitchFamily="50" charset="-128"/>
                <a:ea typeface="メイリオ" panose="020B0604030504040204" pitchFamily="50" charset="-128"/>
              </a:rPr>
              <a:t>p4</a:t>
            </a:r>
            <a:r>
              <a:rPr lang="ja-JP" altLang="en-US" sz="800" dirty="0">
                <a:solidFill>
                  <a:srgbClr val="0070C0"/>
                </a:solidFill>
                <a:latin typeface="メイリオ" panose="020B0604030504040204" pitchFamily="50" charset="-128"/>
                <a:ea typeface="メイリオ" panose="020B0604030504040204" pitchFamily="50" charset="-128"/>
              </a:rPr>
              <a:t>参照）</a:t>
            </a:r>
            <a:r>
              <a:rPr lang="ja-JP" altLang="en-US" sz="800" dirty="0">
                <a:latin typeface="メイリオ" panose="020B0604030504040204" pitchFamily="50" charset="-128"/>
                <a:ea typeface="メイリオ" panose="020B0604030504040204" pitchFamily="50" charset="-128"/>
              </a:rPr>
              <a:t>してから設定を行ってください。</a:t>
            </a:r>
            <a:endParaRPr lang="en-US" altLang="ja-JP" sz="800"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A8ABC835-73F6-43BA-A401-C9970A5C6E57}"/>
              </a:ext>
            </a:extLst>
          </p:cNvPr>
          <p:cNvSpPr>
            <a:spLocks noGrp="1"/>
          </p:cNvSpPr>
          <p:nvPr>
            <p:ph type="sldNum" sz="quarter" idx="12"/>
          </p:nvPr>
        </p:nvSpPr>
        <p:spPr/>
        <p:txBody>
          <a:bodyPr/>
          <a:lstStyle/>
          <a:p>
            <a:fld id="{32417881-2642-43CC-8AAB-020A42633114}" type="slidenum">
              <a:rPr kumimoji="1" lang="ja-JP" altLang="en-US" smtClean="0"/>
              <a:t>3</a:t>
            </a:fld>
            <a:endParaRPr kumimoji="1" lang="ja-JP" altLang="en-US"/>
          </a:p>
        </p:txBody>
      </p:sp>
    </p:spTree>
    <p:extLst>
      <p:ext uri="{BB962C8B-B14F-4D97-AF65-F5344CB8AC3E}">
        <p14:creationId xmlns:p14="http://schemas.microsoft.com/office/powerpoint/2010/main" val="371340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9D9F22A-E7C1-404E-A63B-A8843BAA9D6D}"/>
              </a:ext>
            </a:extLst>
          </p:cNvPr>
          <p:cNvSpPr txBox="1"/>
          <p:nvPr/>
        </p:nvSpPr>
        <p:spPr>
          <a:xfrm>
            <a:off x="50621" y="72849"/>
            <a:ext cx="6746791" cy="907941"/>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マイクロ</a:t>
            </a:r>
            <a:r>
              <a:rPr kumimoji="1" lang="en-US" altLang="ja-JP" sz="1400" b="1" dirty="0">
                <a:latin typeface="メイリオ" panose="020B0604030504040204" pitchFamily="50" charset="-128"/>
                <a:ea typeface="メイリオ" panose="020B0604030504040204" pitchFamily="50" charset="-128"/>
              </a:rPr>
              <a:t>SD</a:t>
            </a:r>
            <a:r>
              <a:rPr kumimoji="1" lang="ja-JP" altLang="en-US" sz="1400" b="1" dirty="0">
                <a:latin typeface="メイリオ" panose="020B0604030504040204" pitchFamily="50" charset="-128"/>
                <a:ea typeface="メイリオ" panose="020B0604030504040204" pitchFamily="50" charset="-128"/>
              </a:rPr>
              <a:t>カードへ「</a:t>
            </a:r>
            <a:r>
              <a:rPr kumimoji="1" lang="en-US" altLang="ja-JP" sz="1400" b="1" dirty="0">
                <a:latin typeface="メイリオ" panose="020B0604030504040204" pitchFamily="50" charset="-128"/>
                <a:ea typeface="メイリオ" panose="020B0604030504040204" pitchFamily="50" charset="-128"/>
              </a:rPr>
              <a:t>SDK</a:t>
            </a:r>
            <a:r>
              <a:rPr kumimoji="1" lang="ja-JP" altLang="en-US" sz="1400" b="1" dirty="0">
                <a:latin typeface="メイリオ" panose="020B0604030504040204" pitchFamily="50" charset="-128"/>
                <a:ea typeface="メイリオ" panose="020B0604030504040204" pitchFamily="50" charset="-128"/>
              </a:rPr>
              <a:t>」をインストールする方法</a:t>
            </a:r>
            <a:endParaRPr kumimoji="1" lang="en-US" altLang="ja-JP" sz="1400" b="1" dirty="0">
              <a:latin typeface="メイリオ" panose="020B0604030504040204" pitchFamily="50" charset="-128"/>
              <a:ea typeface="メイリオ" panose="020B0604030504040204" pitchFamily="50" charset="-128"/>
            </a:endParaRPr>
          </a:p>
          <a:p>
            <a:r>
              <a:rPr kumimoji="1" lang="ja-JP" altLang="en-US" sz="800" dirty="0">
                <a:latin typeface="メイリオ" panose="020B0604030504040204" pitchFamily="50" charset="-128"/>
                <a:ea typeface="メイリオ" panose="020B0604030504040204" pitchFamily="50" charset="-128"/>
              </a:rPr>
              <a:t>お手持ちのマイクロ</a:t>
            </a:r>
            <a:r>
              <a:rPr kumimoji="1" lang="en-US" altLang="ja-JP" sz="800" dirty="0">
                <a:latin typeface="メイリオ" panose="020B0604030504040204" pitchFamily="50" charset="-128"/>
                <a:ea typeface="メイリオ" panose="020B0604030504040204" pitchFamily="50" charset="-128"/>
              </a:rPr>
              <a:t>SD</a:t>
            </a:r>
            <a:r>
              <a:rPr kumimoji="1" lang="ja-JP" altLang="en-US" sz="800" dirty="0">
                <a:latin typeface="メイリオ" panose="020B0604030504040204" pitchFamily="50" charset="-128"/>
                <a:ea typeface="メイリオ" panose="020B0604030504040204" pitchFamily="50" charset="-128"/>
              </a:rPr>
              <a:t>カードをご使用になる場合は、マイクロ</a:t>
            </a:r>
            <a:r>
              <a:rPr kumimoji="1" lang="en-US" altLang="ja-JP" sz="800" dirty="0">
                <a:latin typeface="メイリオ" panose="020B0604030504040204" pitchFamily="50" charset="-128"/>
                <a:ea typeface="メイリオ" panose="020B0604030504040204" pitchFamily="50" charset="-128"/>
              </a:rPr>
              <a:t>SD</a:t>
            </a:r>
            <a:r>
              <a:rPr kumimoji="1" lang="ja-JP" altLang="en-US" sz="800" dirty="0">
                <a:latin typeface="メイリオ" panose="020B0604030504040204" pitchFamily="50" charset="-128"/>
                <a:ea typeface="メイリオ" panose="020B0604030504040204" pitchFamily="50" charset="-128"/>
              </a:rPr>
              <a:t>カードに「</a:t>
            </a:r>
            <a:r>
              <a:rPr kumimoji="1" lang="en-US" altLang="ja-JP" sz="800" dirty="0">
                <a:latin typeface="メイリオ" panose="020B0604030504040204" pitchFamily="50" charset="-128"/>
                <a:ea typeface="メイリオ" panose="020B0604030504040204" pitchFamily="50" charset="-128"/>
              </a:rPr>
              <a:t>SDK</a:t>
            </a:r>
            <a:r>
              <a:rPr kumimoji="1" lang="ja-JP" altLang="en-US" sz="800" dirty="0">
                <a:latin typeface="メイリオ" panose="020B0604030504040204" pitchFamily="50" charset="-128"/>
                <a:ea typeface="メイリオ" panose="020B0604030504040204" pitchFamily="50" charset="-128"/>
              </a:rPr>
              <a:t>」のインストールをおこなってください。</a:t>
            </a:r>
            <a:endParaRPr kumimoji="1" lang="en-US" altLang="ja-JP" sz="800" dirty="0">
              <a:latin typeface="メイリオ" panose="020B0604030504040204" pitchFamily="50" charset="-128"/>
              <a:ea typeface="メイリオ" panose="020B0604030504040204" pitchFamily="50" charset="-128"/>
            </a:endParaRPr>
          </a:p>
          <a:p>
            <a:r>
              <a:rPr kumimoji="1" lang="ja-JP" altLang="en-US" sz="800" dirty="0">
                <a:latin typeface="メイリオ" panose="020B0604030504040204" pitchFamily="50" charset="-128"/>
                <a:ea typeface="メイリオ" panose="020B0604030504040204" pitchFamily="50" charset="-128"/>
              </a:rPr>
              <a:t>また、インストールをおこなう際に専用のソフトウェアが必要となりますので、事前に専用ソフトウェアのインストールをお願いいたします。</a:t>
            </a:r>
            <a:endParaRPr kumimoji="1" lang="en-US" altLang="ja-JP" sz="8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800" dirty="0">
                <a:latin typeface="メイリオ" panose="020B0604030504040204" pitchFamily="50" charset="-128"/>
                <a:ea typeface="メイリオ" panose="020B0604030504040204" pitchFamily="50" charset="-128"/>
              </a:rPr>
              <a:t>ご使用になるマイクロ</a:t>
            </a:r>
            <a:r>
              <a:rPr kumimoji="1" lang="en-US" altLang="ja-JP" sz="800" dirty="0">
                <a:latin typeface="メイリオ" panose="020B0604030504040204" pitchFamily="50" charset="-128"/>
                <a:ea typeface="メイリオ" panose="020B0604030504040204" pitchFamily="50" charset="-128"/>
              </a:rPr>
              <a:t>DS</a:t>
            </a:r>
            <a:r>
              <a:rPr kumimoji="1" lang="ja-JP" altLang="en-US" sz="800" dirty="0">
                <a:latin typeface="メイリオ" panose="020B0604030504040204" pitchFamily="50" charset="-128"/>
                <a:ea typeface="メイリオ" panose="020B0604030504040204" pitchFamily="50" charset="-128"/>
              </a:rPr>
              <a:t>カードはフォーマットをおこなってください。</a:t>
            </a:r>
            <a:endParaRPr kumimoji="1" lang="en-US" altLang="ja-JP" sz="8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4A42F523-FFA8-4B74-9AA4-A1FF9EFD4418}"/>
              </a:ext>
            </a:extLst>
          </p:cNvPr>
          <p:cNvSpPr txBox="1"/>
          <p:nvPr/>
        </p:nvSpPr>
        <p:spPr>
          <a:xfrm>
            <a:off x="581120" y="1080338"/>
            <a:ext cx="2176314" cy="338554"/>
          </a:xfrm>
          <a:prstGeom prst="rect">
            <a:avLst/>
          </a:prstGeom>
          <a:solidFill>
            <a:schemeClr val="accent2">
              <a:lumMod val="20000"/>
              <a:lumOff val="80000"/>
            </a:schemeClr>
          </a:solidFill>
        </p:spPr>
        <p:txBody>
          <a:bodyPr wrap="square" rtlCol="0">
            <a:spAutoFit/>
          </a:bodyPr>
          <a:lstStyle/>
          <a:p>
            <a:pPr algn="ctr"/>
            <a:r>
              <a:rPr kumimoji="1" lang="ja-JP" altLang="en-US" sz="800" b="1" dirty="0">
                <a:latin typeface="メイリオ" panose="020B0604030504040204" pitchFamily="50" charset="-128"/>
                <a:ea typeface="メイリオ" panose="020B0604030504040204" pitchFamily="50" charset="-128"/>
              </a:rPr>
              <a:t>＜インストール推奨ソフト＞</a:t>
            </a:r>
            <a:endParaRPr kumimoji="1" lang="en-US" altLang="ja-JP" sz="800" b="1" dirty="0">
              <a:latin typeface="メイリオ" panose="020B0604030504040204" pitchFamily="50" charset="-128"/>
              <a:ea typeface="メイリオ" panose="020B0604030504040204" pitchFamily="50" charset="-128"/>
            </a:endParaRPr>
          </a:p>
          <a:p>
            <a:pPr algn="ctr"/>
            <a:r>
              <a:rPr kumimoji="1" lang="en-US" altLang="ja-JP" sz="800" b="1" dirty="0">
                <a:latin typeface="メイリオ" panose="020B0604030504040204" pitchFamily="50" charset="-128"/>
                <a:ea typeface="メイリオ" panose="020B0604030504040204" pitchFamily="50" charset="-128"/>
              </a:rPr>
              <a:t>Etcher</a:t>
            </a:r>
            <a:r>
              <a:rPr kumimoji="1" lang="ja-JP" altLang="en-US" sz="800" b="1" dirty="0">
                <a:latin typeface="メイリオ" panose="020B0604030504040204" pitchFamily="50" charset="-128"/>
                <a:ea typeface="メイリオ" panose="020B0604030504040204" pitchFamily="50" charset="-128"/>
              </a:rPr>
              <a:t>（</a:t>
            </a:r>
            <a:r>
              <a:rPr kumimoji="1" lang="en-US" altLang="ja-JP" sz="800" b="1" dirty="0">
                <a:latin typeface="メイリオ" panose="020B0604030504040204" pitchFamily="50" charset="-128"/>
                <a:ea typeface="メイリオ" panose="020B0604030504040204" pitchFamily="50" charset="-128"/>
              </a:rPr>
              <a:t>https://etcher.io/</a:t>
            </a:r>
            <a:r>
              <a:rPr kumimoji="1" lang="ja-JP" altLang="en-US" sz="800" b="1" dirty="0">
                <a:latin typeface="メイリオ" panose="020B0604030504040204" pitchFamily="50" charset="-128"/>
                <a:ea typeface="メイリオ" panose="020B0604030504040204" pitchFamily="50" charset="-128"/>
              </a:rPr>
              <a:t>）</a:t>
            </a:r>
            <a:endParaRPr kumimoji="1" lang="en-US" altLang="ja-JP" sz="800" b="1"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E4C3B53F-9885-49EF-8FAD-EB0CF3CBB76C}"/>
              </a:ext>
            </a:extLst>
          </p:cNvPr>
          <p:cNvGrpSpPr/>
          <p:nvPr/>
        </p:nvGrpSpPr>
        <p:grpSpPr>
          <a:xfrm>
            <a:off x="515938" y="2531752"/>
            <a:ext cx="1724483" cy="2212876"/>
            <a:chOff x="817995" y="2137631"/>
            <a:chExt cx="1724483" cy="2212876"/>
          </a:xfrm>
        </p:grpSpPr>
        <p:pic>
          <p:nvPicPr>
            <p:cNvPr id="12" name="図 11">
              <a:extLst>
                <a:ext uri="{FF2B5EF4-FFF2-40B4-BE49-F238E27FC236}">
                  <a16:creationId xmlns:a16="http://schemas.microsoft.com/office/drawing/2014/main" id="{8A51C847-9EEC-443D-B4A9-878963DBAE89}"/>
                </a:ext>
              </a:extLst>
            </p:cNvPr>
            <p:cNvPicPr>
              <a:picLocks noChangeAspect="1"/>
            </p:cNvPicPr>
            <p:nvPr/>
          </p:nvPicPr>
          <p:blipFill rotWithShape="1">
            <a:blip r:embed="rId3">
              <a:extLst>
                <a:ext uri="{28A0092B-C50C-407E-A947-70E740481C1C}">
                  <a14:useLocalDpi xmlns:a14="http://schemas.microsoft.com/office/drawing/2010/main" val="0"/>
                </a:ext>
              </a:extLst>
            </a:blip>
            <a:srcRect r="3483"/>
            <a:stretch/>
          </p:blipFill>
          <p:spPr>
            <a:xfrm>
              <a:off x="817995" y="2137631"/>
              <a:ext cx="1724483" cy="2212876"/>
            </a:xfrm>
            <a:prstGeom prst="rect">
              <a:avLst/>
            </a:prstGeom>
          </p:spPr>
        </p:pic>
        <p:sp>
          <p:nvSpPr>
            <p:cNvPr id="13" name="正方形/長方形 12">
              <a:extLst>
                <a:ext uri="{FF2B5EF4-FFF2-40B4-BE49-F238E27FC236}">
                  <a16:creationId xmlns:a16="http://schemas.microsoft.com/office/drawing/2014/main" id="{C5381D21-F071-4949-95D9-AFBA09EA618A}"/>
                </a:ext>
              </a:extLst>
            </p:cNvPr>
            <p:cNvSpPr/>
            <p:nvPr/>
          </p:nvSpPr>
          <p:spPr>
            <a:xfrm>
              <a:off x="883177" y="2780233"/>
              <a:ext cx="1529947" cy="405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 name="グループ化 4">
            <a:extLst>
              <a:ext uri="{FF2B5EF4-FFF2-40B4-BE49-F238E27FC236}">
                <a16:creationId xmlns:a16="http://schemas.microsoft.com/office/drawing/2014/main" id="{A8AC0FC1-B489-4FDB-842F-F0E3D2B5A7B3}"/>
              </a:ext>
            </a:extLst>
          </p:cNvPr>
          <p:cNvGrpSpPr/>
          <p:nvPr/>
        </p:nvGrpSpPr>
        <p:grpSpPr>
          <a:xfrm>
            <a:off x="265435" y="6473471"/>
            <a:ext cx="2975215" cy="1509866"/>
            <a:chOff x="160542" y="6423173"/>
            <a:chExt cx="2975215" cy="1509866"/>
          </a:xfrm>
        </p:grpSpPr>
        <p:pic>
          <p:nvPicPr>
            <p:cNvPr id="16" name="図 15">
              <a:extLst>
                <a:ext uri="{FF2B5EF4-FFF2-40B4-BE49-F238E27FC236}">
                  <a16:creationId xmlns:a16="http://schemas.microsoft.com/office/drawing/2014/main" id="{690FC91B-71DB-4346-AD27-4022DA84E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42" y="6423173"/>
              <a:ext cx="2975215" cy="1509866"/>
            </a:xfrm>
            <a:prstGeom prst="rect">
              <a:avLst/>
            </a:prstGeom>
          </p:spPr>
        </p:pic>
        <p:sp>
          <p:nvSpPr>
            <p:cNvPr id="17" name="正方形/長方形 16">
              <a:extLst>
                <a:ext uri="{FF2B5EF4-FFF2-40B4-BE49-F238E27FC236}">
                  <a16:creationId xmlns:a16="http://schemas.microsoft.com/office/drawing/2014/main" id="{FE0E7F6E-EE4C-4CAB-A5E1-8951A19218D1}"/>
                </a:ext>
              </a:extLst>
            </p:cNvPr>
            <p:cNvSpPr/>
            <p:nvPr/>
          </p:nvSpPr>
          <p:spPr>
            <a:xfrm>
              <a:off x="403565" y="7089767"/>
              <a:ext cx="732711" cy="352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2BECA13C-7AD9-4C40-A3B9-48A0ADDA4EE1}"/>
                </a:ext>
              </a:extLst>
            </p:cNvPr>
            <p:cNvSpPr/>
            <p:nvPr/>
          </p:nvSpPr>
          <p:spPr>
            <a:xfrm>
              <a:off x="1281793" y="7089766"/>
              <a:ext cx="732711" cy="352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27F45C89-D40B-4CE0-8064-10EC88B118C5}"/>
                </a:ext>
              </a:extLst>
            </p:cNvPr>
            <p:cNvSpPr txBox="1"/>
            <p:nvPr/>
          </p:nvSpPr>
          <p:spPr>
            <a:xfrm>
              <a:off x="701445" y="746961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67499A4A-B02D-4836-B9DE-09DCDCFB2FE8}"/>
                </a:ext>
              </a:extLst>
            </p:cNvPr>
            <p:cNvSpPr txBox="1"/>
            <p:nvPr/>
          </p:nvSpPr>
          <p:spPr>
            <a:xfrm>
              <a:off x="1579673" y="746961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765213E3-5FC6-45F3-BD2E-34BC6C589C5D}"/>
                </a:ext>
              </a:extLst>
            </p:cNvPr>
            <p:cNvSpPr/>
            <p:nvPr/>
          </p:nvSpPr>
          <p:spPr>
            <a:xfrm>
              <a:off x="2156396" y="7089766"/>
              <a:ext cx="732711" cy="352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2FD4DC10-2B6B-4B1D-81F3-732A32F4C927}"/>
                </a:ext>
              </a:extLst>
            </p:cNvPr>
            <p:cNvSpPr txBox="1"/>
            <p:nvPr/>
          </p:nvSpPr>
          <p:spPr>
            <a:xfrm>
              <a:off x="2454276" y="746961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③</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sp>
        <p:nvSpPr>
          <p:cNvPr id="24" name="テキスト ボックス 23">
            <a:extLst>
              <a:ext uri="{FF2B5EF4-FFF2-40B4-BE49-F238E27FC236}">
                <a16:creationId xmlns:a16="http://schemas.microsoft.com/office/drawing/2014/main" id="{96ADD442-D2DD-46CD-B45E-74C8D6E5190F}"/>
              </a:ext>
            </a:extLst>
          </p:cNvPr>
          <p:cNvSpPr txBox="1"/>
          <p:nvPr/>
        </p:nvSpPr>
        <p:spPr>
          <a:xfrm>
            <a:off x="205042" y="8039046"/>
            <a:ext cx="3096000" cy="276999"/>
          </a:xfrm>
          <a:prstGeom prst="rect">
            <a:avLst/>
          </a:prstGeom>
          <a:noFill/>
        </p:spPr>
        <p:txBody>
          <a:bodyPr wrap="square" lIns="0" rIns="0" rtlCol="0">
            <a:spAutoFit/>
          </a:bodyPr>
          <a:lstStyle/>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「このアプリがデバイスに変化を加えることを許可しますか？」とメッセージが表示された場合は、［はい］をクリックします。</a:t>
            </a:r>
            <a:endParaRPr kumimoji="1" lang="en-US" altLang="ja-JP" sz="600" dirty="0">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9B51C75A-A93E-4927-9415-B14123009E69}"/>
              </a:ext>
            </a:extLst>
          </p:cNvPr>
          <p:cNvGrpSpPr/>
          <p:nvPr/>
        </p:nvGrpSpPr>
        <p:grpSpPr>
          <a:xfrm>
            <a:off x="3957638" y="2011834"/>
            <a:ext cx="2024583" cy="1197138"/>
            <a:chOff x="3880278" y="1714022"/>
            <a:chExt cx="2024583" cy="1197138"/>
          </a:xfrm>
        </p:grpSpPr>
        <p:pic>
          <p:nvPicPr>
            <p:cNvPr id="29" name="図 28">
              <a:extLst>
                <a:ext uri="{FF2B5EF4-FFF2-40B4-BE49-F238E27FC236}">
                  <a16:creationId xmlns:a16="http://schemas.microsoft.com/office/drawing/2014/main" id="{68D8BF07-5443-40B5-9793-1B598B23C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278" y="1921771"/>
              <a:ext cx="1949606" cy="989389"/>
            </a:xfrm>
            <a:prstGeom prst="rect">
              <a:avLst/>
            </a:prstGeom>
            <a:ln w="12700">
              <a:solidFill>
                <a:srgbClr val="FF0000"/>
              </a:solidFill>
            </a:ln>
          </p:spPr>
        </p:pic>
        <p:sp>
          <p:nvSpPr>
            <p:cNvPr id="30" name="テキスト ボックス 29">
              <a:extLst>
                <a:ext uri="{FF2B5EF4-FFF2-40B4-BE49-F238E27FC236}">
                  <a16:creationId xmlns:a16="http://schemas.microsoft.com/office/drawing/2014/main" id="{AE28CCDB-A36F-4631-A010-7998157EE296}"/>
                </a:ext>
              </a:extLst>
            </p:cNvPr>
            <p:cNvSpPr txBox="1"/>
            <p:nvPr/>
          </p:nvSpPr>
          <p:spPr>
            <a:xfrm>
              <a:off x="3880278" y="1714022"/>
              <a:ext cx="2024583" cy="215444"/>
            </a:xfrm>
            <a:prstGeom prst="rect">
              <a:avLst/>
            </a:prstGeom>
            <a:noFill/>
          </p:spPr>
          <p:txBody>
            <a:bodyPr wrap="square" rtlCol="0">
              <a:spAutoFit/>
            </a:bodyPr>
            <a:lstStyle/>
            <a:p>
              <a:r>
                <a:rPr kumimoji="1" lang="en-US" altLang="ja-JP" sz="800" dirty="0">
                  <a:latin typeface="メイリオ" panose="020B0604030504040204" pitchFamily="50" charset="-128"/>
                  <a:ea typeface="メイリオ" panose="020B0604030504040204" pitchFamily="50" charset="-128"/>
                </a:rPr>
                <a:t>①Etcher</a:t>
              </a:r>
              <a:r>
                <a:rPr kumimoji="1" lang="ja-JP" altLang="en-US" sz="800" dirty="0">
                  <a:latin typeface="メイリオ" panose="020B0604030504040204" pitchFamily="50" charset="-128"/>
                  <a:ea typeface="メイリオ" panose="020B0604030504040204" pitchFamily="50" charset="-128"/>
                </a:rPr>
                <a:t>インストール完了画面</a:t>
              </a:r>
            </a:p>
          </p:txBody>
        </p:sp>
      </p:grpSp>
      <p:grpSp>
        <p:nvGrpSpPr>
          <p:cNvPr id="36" name="グループ化 35">
            <a:extLst>
              <a:ext uri="{FF2B5EF4-FFF2-40B4-BE49-F238E27FC236}">
                <a16:creationId xmlns:a16="http://schemas.microsoft.com/office/drawing/2014/main" id="{9CD1263F-68BF-4965-8A98-61FBD4001DBF}"/>
              </a:ext>
            </a:extLst>
          </p:cNvPr>
          <p:cNvGrpSpPr/>
          <p:nvPr/>
        </p:nvGrpSpPr>
        <p:grpSpPr>
          <a:xfrm>
            <a:off x="3957638" y="3326984"/>
            <a:ext cx="2304558" cy="1080787"/>
            <a:chOff x="3880278" y="3166736"/>
            <a:chExt cx="2304558" cy="1080787"/>
          </a:xfrm>
        </p:grpSpPr>
        <p:pic>
          <p:nvPicPr>
            <p:cNvPr id="27" name="図 26">
              <a:extLst>
                <a:ext uri="{FF2B5EF4-FFF2-40B4-BE49-F238E27FC236}">
                  <a16:creationId xmlns:a16="http://schemas.microsoft.com/office/drawing/2014/main" id="{9AAB7C55-CC8F-482F-889D-749C8CC55B1B}"/>
                </a:ext>
              </a:extLst>
            </p:cNvPr>
            <p:cNvPicPr>
              <a:picLocks noChangeAspect="1"/>
            </p:cNvPicPr>
            <p:nvPr/>
          </p:nvPicPr>
          <p:blipFill rotWithShape="1">
            <a:blip r:embed="rId6">
              <a:extLst>
                <a:ext uri="{28A0092B-C50C-407E-A947-70E740481C1C}">
                  <a14:useLocalDpi xmlns:a14="http://schemas.microsoft.com/office/drawing/2010/main" val="0"/>
                </a:ext>
              </a:extLst>
            </a:blip>
            <a:srcRect l="6828" t="17214" r="10228" b="14796"/>
            <a:stretch/>
          </p:blipFill>
          <p:spPr>
            <a:xfrm rot="10800000">
              <a:off x="3880279" y="3357028"/>
              <a:ext cx="1931314" cy="890495"/>
            </a:xfrm>
            <a:prstGeom prst="rect">
              <a:avLst/>
            </a:prstGeom>
          </p:spPr>
        </p:pic>
        <p:sp>
          <p:nvSpPr>
            <p:cNvPr id="31" name="テキスト ボックス 30">
              <a:extLst>
                <a:ext uri="{FF2B5EF4-FFF2-40B4-BE49-F238E27FC236}">
                  <a16:creationId xmlns:a16="http://schemas.microsoft.com/office/drawing/2014/main" id="{E621723C-0FC1-4D3E-BBB5-E15CD1656E87}"/>
                </a:ext>
              </a:extLst>
            </p:cNvPr>
            <p:cNvSpPr txBox="1"/>
            <p:nvPr/>
          </p:nvSpPr>
          <p:spPr>
            <a:xfrm>
              <a:off x="3880278" y="3166736"/>
              <a:ext cx="2304558" cy="215444"/>
            </a:xfrm>
            <a:prstGeom prst="rect">
              <a:avLst/>
            </a:prstGeom>
            <a:noFill/>
          </p:spPr>
          <p:txBody>
            <a:bodyPr wrap="square" rtlCol="0">
              <a:spAutoFit/>
            </a:bodyPr>
            <a:lstStyle/>
            <a:p>
              <a:r>
                <a:rPr kumimoji="1" lang="en-US" altLang="ja-JP" sz="800" dirty="0">
                  <a:latin typeface="メイリオ" panose="020B0604030504040204" pitchFamily="50" charset="-128"/>
                  <a:ea typeface="メイリオ" panose="020B0604030504040204" pitchFamily="50" charset="-128"/>
                </a:rPr>
                <a:t>②Raspberry Pi</a:t>
              </a:r>
              <a:r>
                <a:rPr kumimoji="1" lang="ja-JP" altLang="en-US" sz="800" dirty="0">
                  <a:latin typeface="メイリオ" panose="020B0604030504040204" pitchFamily="50" charset="-128"/>
                  <a:ea typeface="メイリオ" panose="020B0604030504040204" pitchFamily="50" charset="-128"/>
                </a:rPr>
                <a:t>へマイクロ</a:t>
              </a:r>
              <a:r>
                <a:rPr kumimoji="1" lang="en-US" altLang="ja-JP" sz="800" dirty="0">
                  <a:latin typeface="メイリオ" panose="020B0604030504040204" pitchFamily="50" charset="-128"/>
                  <a:ea typeface="メイリオ" panose="020B0604030504040204" pitchFamily="50" charset="-128"/>
                </a:rPr>
                <a:t>SD</a:t>
              </a:r>
              <a:r>
                <a:rPr kumimoji="1" lang="ja-JP" altLang="en-US" sz="800" dirty="0">
                  <a:latin typeface="メイリオ" panose="020B0604030504040204" pitchFamily="50" charset="-128"/>
                  <a:ea typeface="メイリオ" panose="020B0604030504040204" pitchFamily="50" charset="-128"/>
                </a:rPr>
                <a:t>をセットする</a:t>
              </a:r>
            </a:p>
          </p:txBody>
        </p:sp>
        <p:sp>
          <p:nvSpPr>
            <p:cNvPr id="32" name="正方形/長方形 31">
              <a:extLst>
                <a:ext uri="{FF2B5EF4-FFF2-40B4-BE49-F238E27FC236}">
                  <a16:creationId xmlns:a16="http://schemas.microsoft.com/office/drawing/2014/main" id="{C9737B7B-CB54-4C87-89A5-0F7F0F4ACEEC}"/>
                </a:ext>
              </a:extLst>
            </p:cNvPr>
            <p:cNvSpPr/>
            <p:nvPr/>
          </p:nvSpPr>
          <p:spPr>
            <a:xfrm>
              <a:off x="4506670" y="3518621"/>
              <a:ext cx="622908" cy="278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E859C7C3-8C5D-4166-A900-1765782762F1}"/>
              </a:ext>
            </a:extLst>
          </p:cNvPr>
          <p:cNvCxnSpPr>
            <a:cxnSpLocks/>
          </p:cNvCxnSpPr>
          <p:nvPr/>
        </p:nvCxnSpPr>
        <p:spPr>
          <a:xfrm>
            <a:off x="3429000" y="1580899"/>
            <a:ext cx="0" cy="7356820"/>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7E93E2C4-6B12-4ED6-A5B3-67CDA3C1DC9B}"/>
              </a:ext>
            </a:extLst>
          </p:cNvPr>
          <p:cNvSpPr txBox="1"/>
          <p:nvPr/>
        </p:nvSpPr>
        <p:spPr>
          <a:xfrm>
            <a:off x="295818" y="1637690"/>
            <a:ext cx="3060000" cy="207749"/>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カードリーダー等を使用して</a:t>
            </a:r>
            <a:r>
              <a:rPr kumimoji="1" lang="en-US" altLang="ja-JP" sz="700" dirty="0">
                <a:latin typeface="メイリオ" panose="020B0604030504040204" pitchFamily="50" charset="-128"/>
                <a:ea typeface="メイリオ" panose="020B0604030504040204" pitchFamily="50" charset="-128"/>
              </a:rPr>
              <a:t>PC</a:t>
            </a:r>
            <a:r>
              <a:rPr kumimoji="1" lang="ja-JP" altLang="en-US" sz="700" dirty="0">
                <a:latin typeface="メイリオ" panose="020B0604030504040204" pitchFamily="50" charset="-128"/>
                <a:ea typeface="メイリオ" panose="020B0604030504040204" pitchFamily="50" charset="-128"/>
              </a:rPr>
              <a:t>とマイクロ</a:t>
            </a:r>
            <a:r>
              <a:rPr kumimoji="1" lang="en-US" altLang="ja-JP" sz="700" dirty="0">
                <a:latin typeface="メイリオ" panose="020B0604030504040204" pitchFamily="50" charset="-128"/>
                <a:ea typeface="メイリオ" panose="020B0604030504040204" pitchFamily="50" charset="-128"/>
              </a:rPr>
              <a:t>SD</a:t>
            </a:r>
            <a:r>
              <a:rPr kumimoji="1" lang="ja-JP" altLang="en-US" sz="700" dirty="0">
                <a:latin typeface="メイリオ" panose="020B0604030504040204" pitchFamily="50" charset="-128"/>
                <a:ea typeface="メイリオ" panose="020B0604030504040204" pitchFamily="50" charset="-128"/>
              </a:rPr>
              <a:t>カードを接続します。</a:t>
            </a:r>
          </a:p>
        </p:txBody>
      </p:sp>
      <p:sp>
        <p:nvSpPr>
          <p:cNvPr id="28" name="テキスト ボックス 27">
            <a:extLst>
              <a:ext uri="{FF2B5EF4-FFF2-40B4-BE49-F238E27FC236}">
                <a16:creationId xmlns:a16="http://schemas.microsoft.com/office/drawing/2014/main" id="{4C68B5D7-D3A2-4F39-AB07-3799E988B592}"/>
              </a:ext>
            </a:extLst>
          </p:cNvPr>
          <p:cNvSpPr txBox="1"/>
          <p:nvPr/>
        </p:nvSpPr>
        <p:spPr>
          <a:xfrm>
            <a:off x="52190" y="1637690"/>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9706BB3C-5AF0-4090-8D91-1F70A71E31AF}"/>
              </a:ext>
            </a:extLst>
          </p:cNvPr>
          <p:cNvSpPr txBox="1"/>
          <p:nvPr/>
        </p:nvSpPr>
        <p:spPr>
          <a:xfrm>
            <a:off x="330089" y="1851120"/>
            <a:ext cx="3060000" cy="307777"/>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SDK</a:t>
            </a:r>
            <a:r>
              <a:rPr kumimoji="1" lang="ja-JP" altLang="en-US" sz="700" dirty="0">
                <a:latin typeface="メイリオ" panose="020B0604030504040204" pitchFamily="50" charset="-128"/>
                <a:ea typeface="メイリオ" panose="020B0604030504040204" pitchFamily="50" charset="-128"/>
              </a:rPr>
              <a:t>提供サイトへアクセスし、［イメージダウンロード］箇所［</a:t>
            </a:r>
            <a:r>
              <a:rPr kumimoji="1" lang="en-US" altLang="ja-JP" sz="700" dirty="0">
                <a:latin typeface="メイリオ" panose="020B0604030504040204" pitchFamily="50" charset="-128"/>
                <a:ea typeface="メイリオ" panose="020B0604030504040204" pitchFamily="50" charset="-128"/>
              </a:rPr>
              <a:t>Raspberry Pi3</a:t>
            </a:r>
            <a:r>
              <a:rPr kumimoji="1" lang="ja-JP" altLang="en-US" sz="700" dirty="0">
                <a:latin typeface="メイリオ" panose="020B0604030504040204" pitchFamily="50" charset="-128"/>
                <a:ea typeface="メイリオ" panose="020B0604030504040204" pitchFamily="50" charset="-128"/>
              </a:rPr>
              <a:t>］ボタンをクリックしファイルをダウンロードします。</a:t>
            </a:r>
          </a:p>
        </p:txBody>
      </p:sp>
      <p:sp>
        <p:nvSpPr>
          <p:cNvPr id="33" name="テキスト ボックス 32">
            <a:extLst>
              <a:ext uri="{FF2B5EF4-FFF2-40B4-BE49-F238E27FC236}">
                <a16:creationId xmlns:a16="http://schemas.microsoft.com/office/drawing/2014/main" id="{1C3FD780-C5C8-4233-BE9B-5DB04DE448D0}"/>
              </a:ext>
            </a:extLst>
          </p:cNvPr>
          <p:cNvSpPr txBox="1"/>
          <p:nvPr/>
        </p:nvSpPr>
        <p:spPr>
          <a:xfrm>
            <a:off x="52190" y="185058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sp>
        <p:nvSpPr>
          <p:cNvPr id="22" name="テキスト ボックス 21">
            <a:extLst>
              <a:ext uri="{FF2B5EF4-FFF2-40B4-BE49-F238E27FC236}">
                <a16:creationId xmlns:a16="http://schemas.microsoft.com/office/drawing/2014/main" id="{47528AC1-B6D3-4CD4-A24B-5F4664A7B92F}"/>
              </a:ext>
            </a:extLst>
          </p:cNvPr>
          <p:cNvSpPr txBox="1"/>
          <p:nvPr/>
        </p:nvSpPr>
        <p:spPr>
          <a:xfrm>
            <a:off x="295818" y="5066320"/>
            <a:ext cx="3060000" cy="1400383"/>
          </a:xfrm>
          <a:prstGeom prst="rect">
            <a:avLst/>
          </a:prstGeom>
          <a:noFill/>
        </p:spPr>
        <p:txBody>
          <a:bodyPr wrap="square" lIns="0" rIns="0" rtlCol="0">
            <a:spAutoFit/>
          </a:bodyPr>
          <a:lstStyle/>
          <a:p>
            <a:r>
              <a:rPr kumimoji="1" lang="en-US" altLang="ja-JP" sz="700" dirty="0">
                <a:latin typeface="メイリオ" panose="020B0604030504040204" pitchFamily="50" charset="-128"/>
                <a:ea typeface="メイリオ" panose="020B0604030504040204" pitchFamily="50" charset="-128"/>
              </a:rPr>
              <a:t>Etcher</a:t>
            </a:r>
            <a:r>
              <a:rPr kumimoji="1" lang="ja-JP" altLang="en-US" sz="700" dirty="0">
                <a:latin typeface="メイリオ" panose="020B0604030504040204" pitchFamily="50" charset="-128"/>
                <a:ea typeface="メイリオ" panose="020B0604030504040204" pitchFamily="50" charset="-128"/>
              </a:rPr>
              <a:t>を起動させ、インストールするデータとインストール先デバイスを指定し、［</a:t>
            </a:r>
            <a:r>
              <a:rPr kumimoji="1" lang="en-US" altLang="ja-JP" sz="700" dirty="0">
                <a:latin typeface="メイリオ" panose="020B0604030504040204" pitchFamily="50" charset="-128"/>
                <a:ea typeface="メイリオ" panose="020B0604030504040204" pitchFamily="50" charset="-128"/>
              </a:rPr>
              <a:t>Flash!</a:t>
            </a:r>
            <a:r>
              <a:rPr kumimoji="1" lang="ja-JP" altLang="en-US" sz="700" dirty="0">
                <a:latin typeface="メイリオ" panose="020B0604030504040204" pitchFamily="50" charset="-128"/>
                <a:ea typeface="メイリオ" panose="020B0604030504040204" pitchFamily="50" charset="-128"/>
              </a:rPr>
              <a:t>］ボタンをクリックします。</a:t>
            </a:r>
            <a:endParaRPr kumimoji="1" lang="en-US" altLang="ja-JP" sz="700" dirty="0">
              <a:latin typeface="メイリオ" panose="020B0604030504040204" pitchFamily="50" charset="-128"/>
              <a:ea typeface="メイリオ" panose="020B0604030504040204" pitchFamily="50" charset="-128"/>
            </a:endParaRPr>
          </a:p>
          <a:p>
            <a:pPr marL="228600" indent="-228600">
              <a:spcBef>
                <a:spcPts val="600"/>
              </a:spcBef>
              <a:buFont typeface="+mj-ea"/>
              <a:buAutoNum type="circleNumDbPlain"/>
            </a:pPr>
            <a:r>
              <a:rPr kumimoji="1" lang="en-US" altLang="ja-JP" sz="700" b="1" dirty="0">
                <a:latin typeface="メイリオ" panose="020B0604030504040204" pitchFamily="50" charset="-128"/>
                <a:ea typeface="メイリオ" panose="020B0604030504040204" pitchFamily="50" charset="-128"/>
              </a:rPr>
              <a:t>Select image</a:t>
            </a:r>
            <a:r>
              <a:rPr kumimoji="1" lang="ja-JP" altLang="en-US" sz="700" b="1" dirty="0">
                <a:latin typeface="メイリオ" panose="020B0604030504040204" pitchFamily="50" charset="-128"/>
                <a:ea typeface="メイリオ" panose="020B0604030504040204" pitchFamily="50" charset="-128"/>
              </a:rPr>
              <a:t>（インストールするデータ）</a:t>
            </a:r>
            <a:endParaRPr kumimoji="1" lang="en-US" altLang="ja-JP" sz="700" b="1" dirty="0">
              <a:latin typeface="メイリオ" panose="020B0604030504040204" pitchFamily="50" charset="-128"/>
              <a:ea typeface="メイリオ" panose="020B0604030504040204" pitchFamily="50" charset="-128"/>
            </a:endParaRPr>
          </a:p>
          <a:p>
            <a:pPr marL="216000" lvl="2"/>
            <a:r>
              <a:rPr kumimoji="1" lang="en-US" altLang="ja-JP" sz="700" dirty="0">
                <a:latin typeface="メイリオ" panose="020B0604030504040204" pitchFamily="50" charset="-128"/>
                <a:ea typeface="メイリオ" panose="020B0604030504040204" pitchFamily="50" charset="-128"/>
              </a:rPr>
              <a:t>2</a:t>
            </a:r>
            <a:r>
              <a:rPr kumimoji="1" lang="ja-JP" altLang="en-US" sz="700" dirty="0">
                <a:latin typeface="メイリオ" panose="020B0604030504040204" pitchFamily="50" charset="-128"/>
                <a:ea typeface="メイリオ" panose="020B0604030504040204" pitchFamily="50" charset="-128"/>
              </a:rPr>
              <a:t>）でダウンロードした「</a:t>
            </a:r>
            <a:r>
              <a:rPr kumimoji="1" lang="en-US" altLang="ja-JP" sz="700" dirty="0">
                <a:latin typeface="メイリオ" panose="020B0604030504040204" pitchFamily="50" charset="-128"/>
                <a:ea typeface="メイリオ" panose="020B0604030504040204" pitchFamily="50" charset="-128"/>
              </a:rPr>
              <a:t>scorer-starter-kit-for-rp3_2017-07-27r2.img</a:t>
            </a:r>
            <a:r>
              <a:rPr kumimoji="1" lang="ja-JP" altLang="en-US" sz="700" dirty="0">
                <a:latin typeface="メイリオ" panose="020B0604030504040204" pitchFamily="50" charset="-128"/>
                <a:ea typeface="メイリオ" panose="020B0604030504040204" pitchFamily="50" charset="-128"/>
              </a:rPr>
              <a:t>」を指定</a:t>
            </a:r>
            <a:endParaRPr kumimoji="1" lang="en-US" altLang="ja-JP" sz="700" dirty="0">
              <a:latin typeface="メイリオ" panose="020B0604030504040204" pitchFamily="50" charset="-128"/>
              <a:ea typeface="メイリオ" panose="020B0604030504040204" pitchFamily="50" charset="-128"/>
            </a:endParaRPr>
          </a:p>
          <a:p>
            <a:pPr marL="228600" indent="-228600">
              <a:spcBef>
                <a:spcPts val="600"/>
              </a:spcBef>
              <a:buFont typeface="+mj-ea"/>
              <a:buAutoNum type="circleNumDbPlain"/>
            </a:pPr>
            <a:r>
              <a:rPr kumimoji="1" lang="en-US" altLang="ja-JP" sz="700" b="1" dirty="0">
                <a:latin typeface="メイリオ" panose="020B0604030504040204" pitchFamily="50" charset="-128"/>
                <a:ea typeface="メイリオ" panose="020B0604030504040204" pitchFamily="50" charset="-128"/>
              </a:rPr>
              <a:t>Select a Drive</a:t>
            </a:r>
            <a:r>
              <a:rPr kumimoji="1" lang="ja-JP" altLang="en-US" sz="700" b="1" dirty="0">
                <a:latin typeface="メイリオ" panose="020B0604030504040204" pitchFamily="50" charset="-128"/>
                <a:ea typeface="メイリオ" panose="020B0604030504040204" pitchFamily="50" charset="-128"/>
              </a:rPr>
              <a:t>（インストール先デバイス）</a:t>
            </a:r>
            <a:endParaRPr kumimoji="1" lang="en-US" altLang="ja-JP" sz="700" b="1" dirty="0">
              <a:latin typeface="メイリオ" panose="020B0604030504040204" pitchFamily="50" charset="-128"/>
              <a:ea typeface="メイリオ" panose="020B0604030504040204" pitchFamily="50" charset="-128"/>
            </a:endParaRPr>
          </a:p>
          <a:p>
            <a:pPr marL="216000" lvl="1"/>
            <a:r>
              <a:rPr kumimoji="1" lang="ja-JP" altLang="en-US" sz="700" dirty="0">
                <a:latin typeface="メイリオ" panose="020B0604030504040204" pitchFamily="50" charset="-128"/>
                <a:ea typeface="メイリオ" panose="020B0604030504040204" pitchFamily="50" charset="-128"/>
              </a:rPr>
              <a:t>マイクロ</a:t>
            </a:r>
            <a:r>
              <a:rPr kumimoji="1" lang="en-US" altLang="ja-JP" sz="700" dirty="0">
                <a:latin typeface="メイリオ" panose="020B0604030504040204" pitchFamily="50" charset="-128"/>
                <a:ea typeface="メイリオ" panose="020B0604030504040204" pitchFamily="50" charset="-128"/>
              </a:rPr>
              <a:t>SD</a:t>
            </a:r>
            <a:r>
              <a:rPr kumimoji="1" lang="ja-JP" altLang="en-US" sz="700" dirty="0">
                <a:latin typeface="メイリオ" panose="020B0604030504040204" pitchFamily="50" charset="-128"/>
                <a:ea typeface="メイリオ" panose="020B0604030504040204" pitchFamily="50" charset="-128"/>
              </a:rPr>
              <a:t>カードを指定</a:t>
            </a:r>
            <a:endParaRPr kumimoji="1" lang="en-US" altLang="ja-JP" sz="700" dirty="0">
              <a:latin typeface="メイリオ" panose="020B0604030504040204" pitchFamily="50" charset="-128"/>
              <a:ea typeface="メイリオ" panose="020B0604030504040204" pitchFamily="50" charset="-128"/>
            </a:endParaRPr>
          </a:p>
          <a:p>
            <a:pPr marL="216000" lvl="1">
              <a:buFont typeface="メイリオ" panose="020B0604030504040204" pitchFamily="50" charset="-128"/>
              <a:buChar char="※"/>
            </a:pPr>
            <a:r>
              <a:rPr kumimoji="1" lang="ja-JP" altLang="en-US" sz="700" dirty="0">
                <a:latin typeface="メイリオ" panose="020B0604030504040204" pitchFamily="50" charset="-128"/>
                <a:ea typeface="メイリオ" panose="020B0604030504040204" pitchFamily="50" charset="-128"/>
              </a:rPr>
              <a:t>自動で他のデバイスを読み込む場合がございますので、必ずご確認ください。</a:t>
            </a:r>
            <a:endParaRPr kumimoji="1" lang="en-US" altLang="ja-JP" sz="700" dirty="0">
              <a:latin typeface="メイリオ" panose="020B0604030504040204" pitchFamily="50" charset="-128"/>
              <a:ea typeface="メイリオ" panose="020B0604030504040204" pitchFamily="50" charset="-128"/>
            </a:endParaRPr>
          </a:p>
          <a:p>
            <a:pPr marL="228600" indent="-228600">
              <a:spcBef>
                <a:spcPts val="600"/>
              </a:spcBef>
              <a:buFont typeface="+mj-ea"/>
              <a:buAutoNum type="circleNumDbPlain"/>
            </a:pPr>
            <a:r>
              <a:rPr kumimoji="1" lang="en-US" altLang="ja-JP" sz="700" b="1" dirty="0">
                <a:latin typeface="メイリオ" panose="020B0604030504040204" pitchFamily="50" charset="-128"/>
                <a:ea typeface="メイリオ" panose="020B0604030504040204" pitchFamily="50" charset="-128"/>
              </a:rPr>
              <a:t>Flash</a:t>
            </a:r>
            <a:r>
              <a:rPr kumimoji="1" lang="ja-JP" altLang="en-US" sz="700" b="1" dirty="0">
                <a:latin typeface="メイリオ" panose="020B0604030504040204" pitchFamily="50" charset="-128"/>
                <a:ea typeface="メイリオ" panose="020B0604030504040204" pitchFamily="50" charset="-128"/>
              </a:rPr>
              <a:t>！（インストール実行）</a:t>
            </a:r>
            <a:endParaRPr kumimoji="1" lang="ja-JP" altLang="en-US" sz="7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B0C040F8-CDFC-43B4-9C2D-612C2EC96268}"/>
              </a:ext>
            </a:extLst>
          </p:cNvPr>
          <p:cNvSpPr txBox="1"/>
          <p:nvPr/>
        </p:nvSpPr>
        <p:spPr>
          <a:xfrm>
            <a:off x="52190" y="5066320"/>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nvGrpSpPr>
          <p:cNvPr id="42" name="グループ化 41">
            <a:extLst>
              <a:ext uri="{FF2B5EF4-FFF2-40B4-BE49-F238E27FC236}">
                <a16:creationId xmlns:a16="http://schemas.microsoft.com/office/drawing/2014/main" id="{A5268ED2-092D-451D-957F-0162E5CDD33B}"/>
              </a:ext>
            </a:extLst>
          </p:cNvPr>
          <p:cNvGrpSpPr/>
          <p:nvPr/>
        </p:nvGrpSpPr>
        <p:grpSpPr>
          <a:xfrm>
            <a:off x="3508519" y="1637690"/>
            <a:ext cx="3296516" cy="307777"/>
            <a:chOff x="3508519" y="1637690"/>
            <a:chExt cx="3296516" cy="307777"/>
          </a:xfrm>
        </p:grpSpPr>
        <p:sp>
          <p:nvSpPr>
            <p:cNvPr id="25" name="テキスト ボックス 24">
              <a:extLst>
                <a:ext uri="{FF2B5EF4-FFF2-40B4-BE49-F238E27FC236}">
                  <a16:creationId xmlns:a16="http://schemas.microsoft.com/office/drawing/2014/main" id="{44727225-66EB-472B-87FE-61BD171721A3}"/>
                </a:ext>
              </a:extLst>
            </p:cNvPr>
            <p:cNvSpPr txBox="1"/>
            <p:nvPr/>
          </p:nvSpPr>
          <p:spPr>
            <a:xfrm>
              <a:off x="3745035" y="1637690"/>
              <a:ext cx="3060000" cy="30777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インストールが完了したら（</a:t>
              </a:r>
              <a:r>
                <a:rPr kumimoji="1" lang="en-US" altLang="ja-JP" sz="700" dirty="0">
                  <a:latin typeface="メイリオ" panose="020B0604030504040204" pitchFamily="50" charset="-128"/>
                  <a:ea typeface="メイリオ" panose="020B0604030504040204" pitchFamily="50" charset="-128"/>
                </a:rPr>
                <a:t>①</a:t>
              </a:r>
              <a:r>
                <a:rPr kumimoji="1" lang="ja-JP" altLang="en-US" sz="700" dirty="0">
                  <a:latin typeface="メイリオ" panose="020B0604030504040204" pitchFamily="50" charset="-128"/>
                  <a:ea typeface="メイリオ" panose="020B0604030504040204" pitchFamily="50" charset="-128"/>
                </a:rPr>
                <a:t>）、マイクロ</a:t>
              </a:r>
              <a:r>
                <a:rPr kumimoji="1" lang="en-US" altLang="ja-JP" sz="700" dirty="0">
                  <a:latin typeface="メイリオ" panose="020B0604030504040204" pitchFamily="50" charset="-128"/>
                  <a:ea typeface="メイリオ" panose="020B0604030504040204" pitchFamily="50" charset="-128"/>
                </a:rPr>
                <a:t>SD</a:t>
              </a:r>
              <a:r>
                <a:rPr kumimoji="1" lang="ja-JP" altLang="en-US" sz="700" dirty="0">
                  <a:latin typeface="メイリオ" panose="020B0604030504040204" pitchFamily="50" charset="-128"/>
                  <a:ea typeface="メイリオ" panose="020B0604030504040204" pitchFamily="50" charset="-128"/>
                </a:rPr>
                <a:t>カードを</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にセットします。</a:t>
              </a:r>
              <a:r>
                <a:rPr kumimoji="1" lang="en-US" altLang="ja-JP" sz="700" dirty="0">
                  <a:latin typeface="メイリオ" panose="020B0604030504040204" pitchFamily="50" charset="-128"/>
                  <a:ea typeface="メイリオ" panose="020B0604030504040204" pitchFamily="50" charset="-128"/>
                </a:rPr>
                <a:t>_②</a:t>
              </a:r>
              <a:endParaRPr kumimoji="1" lang="ja-JP" altLang="en-US" sz="700"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C07E076E-CF44-42CC-A48C-5773E28D4B9B}"/>
                </a:ext>
              </a:extLst>
            </p:cNvPr>
            <p:cNvSpPr txBox="1"/>
            <p:nvPr/>
          </p:nvSpPr>
          <p:spPr>
            <a:xfrm>
              <a:off x="3508519" y="1637690"/>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sp>
        <p:nvSpPr>
          <p:cNvPr id="41" name="スライド番号プレースホルダー 40">
            <a:extLst>
              <a:ext uri="{FF2B5EF4-FFF2-40B4-BE49-F238E27FC236}">
                <a16:creationId xmlns:a16="http://schemas.microsoft.com/office/drawing/2014/main" id="{85FB19C0-086C-40E7-9F3B-974293CC59D3}"/>
              </a:ext>
            </a:extLst>
          </p:cNvPr>
          <p:cNvSpPr>
            <a:spLocks noGrp="1"/>
          </p:cNvSpPr>
          <p:nvPr>
            <p:ph type="sldNum" sz="quarter" idx="12"/>
          </p:nvPr>
        </p:nvSpPr>
        <p:spPr/>
        <p:txBody>
          <a:bodyPr/>
          <a:lstStyle/>
          <a:p>
            <a:fld id="{32417881-2642-43CC-8AAB-020A42633114}" type="slidenum">
              <a:rPr kumimoji="1" lang="ja-JP" altLang="en-US" smtClean="0"/>
              <a:t>4</a:t>
            </a:fld>
            <a:endParaRPr kumimoji="1" lang="ja-JP" altLang="en-US"/>
          </a:p>
        </p:txBody>
      </p:sp>
      <p:grpSp>
        <p:nvGrpSpPr>
          <p:cNvPr id="6" name="グループ化 5">
            <a:extLst>
              <a:ext uri="{FF2B5EF4-FFF2-40B4-BE49-F238E27FC236}">
                <a16:creationId xmlns:a16="http://schemas.microsoft.com/office/drawing/2014/main" id="{C9C1CE73-F8DE-46F5-BB38-9EC5EC902103}"/>
              </a:ext>
            </a:extLst>
          </p:cNvPr>
          <p:cNvGrpSpPr/>
          <p:nvPr/>
        </p:nvGrpSpPr>
        <p:grpSpPr>
          <a:xfrm>
            <a:off x="298862" y="2153294"/>
            <a:ext cx="2159211" cy="324000"/>
            <a:chOff x="4190895" y="5102479"/>
            <a:chExt cx="2159211" cy="324000"/>
          </a:xfrm>
        </p:grpSpPr>
        <p:sp>
          <p:nvSpPr>
            <p:cNvPr id="37" name="正方形/長方形 36">
              <a:extLst>
                <a:ext uri="{FF2B5EF4-FFF2-40B4-BE49-F238E27FC236}">
                  <a16:creationId xmlns:a16="http://schemas.microsoft.com/office/drawing/2014/main" id="{276C927D-6FE8-41C6-A47E-A2D4BF9DA9EC}"/>
                </a:ext>
              </a:extLst>
            </p:cNvPr>
            <p:cNvSpPr/>
            <p:nvPr/>
          </p:nvSpPr>
          <p:spPr>
            <a:xfrm>
              <a:off x="4318745" y="5102479"/>
              <a:ext cx="1944000" cy="32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1E9E20E-1406-4717-8D88-C068368D1F17}"/>
                </a:ext>
              </a:extLst>
            </p:cNvPr>
            <p:cNvSpPr txBox="1"/>
            <p:nvPr/>
          </p:nvSpPr>
          <p:spPr>
            <a:xfrm>
              <a:off x="4190895" y="5112496"/>
              <a:ext cx="2159211" cy="307777"/>
            </a:xfrm>
            <a:prstGeom prst="rect">
              <a:avLst/>
            </a:prstGeom>
            <a:noFill/>
          </p:spPr>
          <p:txBody>
            <a:bodyPr wrap="square" lIns="0" rIns="0" rtlCol="0">
              <a:spAutoFit/>
            </a:bodyPr>
            <a:lstStyle/>
            <a:p>
              <a:pPr marL="216000" lvl="1">
                <a:spcBef>
                  <a:spcPts val="600"/>
                </a:spcBef>
              </a:pPr>
              <a:r>
                <a:rPr kumimoji="1" lang="en-US" altLang="ja-JP" sz="700" b="1" dirty="0">
                  <a:latin typeface="メイリオ" panose="020B0604030504040204" pitchFamily="50" charset="-128"/>
                  <a:ea typeface="メイリオ" panose="020B0604030504040204" pitchFamily="50" charset="-128"/>
                </a:rPr>
                <a:t>SDK</a:t>
              </a:r>
              <a:r>
                <a:rPr kumimoji="1" lang="ja-JP" altLang="en-US" sz="700" b="1" dirty="0">
                  <a:latin typeface="メイリオ" panose="020B0604030504040204" pitchFamily="50" charset="-128"/>
                  <a:ea typeface="メイリオ" panose="020B0604030504040204" pitchFamily="50" charset="-128"/>
                </a:rPr>
                <a:t>ダウンロードサイト</a:t>
              </a:r>
              <a:endParaRPr kumimoji="1" lang="en-US" altLang="ja-JP" sz="700" b="1" dirty="0">
                <a:latin typeface="メイリオ" panose="020B0604030504040204" pitchFamily="50" charset="-128"/>
                <a:ea typeface="メイリオ" panose="020B0604030504040204" pitchFamily="50" charset="-128"/>
              </a:endParaRPr>
            </a:p>
            <a:p>
              <a:pPr marL="216000" lvl="1"/>
              <a:r>
                <a:rPr kumimoji="1" lang="en-US" altLang="ja-JP" sz="700" b="1" u="sng" dirty="0">
                  <a:latin typeface="メイリオ" panose="020B0604030504040204" pitchFamily="50" charset="-128"/>
                  <a:ea typeface="メイリオ" panose="020B0604030504040204" pitchFamily="50" charset="-128"/>
                </a:rPr>
                <a:t>http://downloads.scorer.jp/sdk.html</a:t>
              </a:r>
              <a:endParaRPr kumimoji="1" lang="ja-JP" altLang="en-US" sz="7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418544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E414EC13-CD8A-4F71-A91F-790F4FC143E9}"/>
              </a:ext>
            </a:extLst>
          </p:cNvPr>
          <p:cNvSpPr txBox="1"/>
          <p:nvPr/>
        </p:nvSpPr>
        <p:spPr>
          <a:xfrm>
            <a:off x="49421" y="78781"/>
            <a:ext cx="6767665" cy="538609"/>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スマホ</a:t>
            </a:r>
            <a:r>
              <a:rPr lang="ja-JP" altLang="en-US" sz="1400" b="1" dirty="0">
                <a:latin typeface="メイリオ" panose="020B0604030504040204" pitchFamily="50" charset="-128"/>
                <a:ea typeface="メイリオ" panose="020B0604030504040204" pitchFamily="50" charset="-128"/>
              </a:rPr>
              <a:t>へ</a:t>
            </a:r>
            <a:r>
              <a:rPr kumimoji="1" lang="ja-JP" altLang="en-US" sz="1400" b="1" dirty="0">
                <a:latin typeface="メイリオ" panose="020B0604030504040204" pitchFamily="50" charset="-128"/>
                <a:ea typeface="メイリオ" panose="020B0604030504040204" pitchFamily="50" charset="-128"/>
              </a:rPr>
              <a:t>「</a:t>
            </a:r>
            <a:r>
              <a:rPr kumimoji="1" lang="en-US" altLang="ja-JP" sz="1400" b="1" dirty="0">
                <a:latin typeface="メイリオ" panose="020B0604030504040204" pitchFamily="50" charset="-128"/>
                <a:ea typeface="メイリオ" panose="020B0604030504040204" pitchFamily="50" charset="-128"/>
              </a:rPr>
              <a:t>SCORER </a:t>
            </a:r>
            <a:r>
              <a:rPr kumimoji="1" lang="en-US" altLang="ja-JP" sz="1400" b="1" dirty="0" err="1">
                <a:latin typeface="メイリオ" panose="020B0604030504040204" pitchFamily="50" charset="-128"/>
                <a:ea typeface="メイリオ" panose="020B0604030504040204" pitchFamily="50" charset="-128"/>
              </a:rPr>
              <a:t>Starer</a:t>
            </a:r>
            <a:r>
              <a:rPr kumimoji="1" lang="ja-JP" altLang="en-US" sz="1400" b="1" dirty="0">
                <a:latin typeface="メイリオ" panose="020B0604030504040204" pitchFamily="50" charset="-128"/>
                <a:ea typeface="メイリオ" panose="020B0604030504040204" pitchFamily="50" charset="-128"/>
              </a:rPr>
              <a:t>」をインストールしアカウント登録をおこなう</a:t>
            </a:r>
            <a:endParaRPr kumimoji="1" lang="en-US" altLang="ja-JP" sz="1400" b="1" dirty="0">
              <a:latin typeface="メイリオ" panose="020B0604030504040204" pitchFamily="50" charset="-128"/>
              <a:ea typeface="メイリオ" panose="020B0604030504040204" pitchFamily="50" charset="-128"/>
            </a:endParaRPr>
          </a:p>
        </p:txBody>
      </p:sp>
      <p:grpSp>
        <p:nvGrpSpPr>
          <p:cNvPr id="53" name="グループ化 52">
            <a:extLst>
              <a:ext uri="{FF2B5EF4-FFF2-40B4-BE49-F238E27FC236}">
                <a16:creationId xmlns:a16="http://schemas.microsoft.com/office/drawing/2014/main" id="{8505EBEE-3612-40D8-97FE-9FEEECCF3C8F}"/>
              </a:ext>
            </a:extLst>
          </p:cNvPr>
          <p:cNvGrpSpPr/>
          <p:nvPr/>
        </p:nvGrpSpPr>
        <p:grpSpPr>
          <a:xfrm>
            <a:off x="520003" y="7010701"/>
            <a:ext cx="936000" cy="1664000"/>
            <a:chOff x="565953" y="6712027"/>
            <a:chExt cx="936000" cy="1664000"/>
          </a:xfrm>
        </p:grpSpPr>
        <p:pic>
          <p:nvPicPr>
            <p:cNvPr id="38" name="図 37">
              <a:extLst>
                <a:ext uri="{FF2B5EF4-FFF2-40B4-BE49-F238E27FC236}">
                  <a16:creationId xmlns:a16="http://schemas.microsoft.com/office/drawing/2014/main" id="{58B3FA67-1D9B-44B0-93B5-84A34EB91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3" y="6712027"/>
              <a:ext cx="936000" cy="1664000"/>
            </a:xfrm>
            <a:prstGeom prst="rect">
              <a:avLst/>
            </a:prstGeom>
            <a:ln w="3175">
              <a:solidFill>
                <a:schemeClr val="bg1">
                  <a:lumMod val="75000"/>
                </a:schemeClr>
              </a:solidFill>
            </a:ln>
          </p:spPr>
        </p:pic>
        <p:sp>
          <p:nvSpPr>
            <p:cNvPr id="21" name="正方形/長方形 20">
              <a:extLst>
                <a:ext uri="{FF2B5EF4-FFF2-40B4-BE49-F238E27FC236}">
                  <a16:creationId xmlns:a16="http://schemas.microsoft.com/office/drawing/2014/main" id="{F19FAA94-02E3-48CD-99A2-02AD785BD7FF}"/>
                </a:ext>
              </a:extLst>
            </p:cNvPr>
            <p:cNvSpPr/>
            <p:nvPr/>
          </p:nvSpPr>
          <p:spPr>
            <a:xfrm>
              <a:off x="597852" y="7340651"/>
              <a:ext cx="875316" cy="347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8" name="テキスト ボックス 27">
            <a:extLst>
              <a:ext uri="{FF2B5EF4-FFF2-40B4-BE49-F238E27FC236}">
                <a16:creationId xmlns:a16="http://schemas.microsoft.com/office/drawing/2014/main" id="{39DCA8EC-1C52-4ECA-8F69-D549C2F0E01D}"/>
              </a:ext>
            </a:extLst>
          </p:cNvPr>
          <p:cNvSpPr txBox="1"/>
          <p:nvPr/>
        </p:nvSpPr>
        <p:spPr>
          <a:xfrm>
            <a:off x="1625614" y="8156886"/>
            <a:ext cx="1476000"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Screenshot_20180516-121241</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5BC8FEA-69B9-4460-B4C2-2C5A5138FB82}"/>
              </a:ext>
            </a:extLst>
          </p:cNvPr>
          <p:cNvSpPr txBox="1"/>
          <p:nvPr/>
        </p:nvSpPr>
        <p:spPr>
          <a:xfrm>
            <a:off x="1670410" y="5683543"/>
            <a:ext cx="1476000"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Screenshot_20180516-114110</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grpSp>
        <p:nvGrpSpPr>
          <p:cNvPr id="33" name="グループ化 32">
            <a:extLst>
              <a:ext uri="{FF2B5EF4-FFF2-40B4-BE49-F238E27FC236}">
                <a16:creationId xmlns:a16="http://schemas.microsoft.com/office/drawing/2014/main" id="{81E8F20A-2163-4AEE-90D0-AF33BBA58254}"/>
              </a:ext>
            </a:extLst>
          </p:cNvPr>
          <p:cNvGrpSpPr/>
          <p:nvPr/>
        </p:nvGrpSpPr>
        <p:grpSpPr>
          <a:xfrm>
            <a:off x="519703" y="4347346"/>
            <a:ext cx="1330777" cy="1664000"/>
            <a:chOff x="519703" y="3838087"/>
            <a:chExt cx="1330777" cy="1664000"/>
          </a:xfrm>
        </p:grpSpPr>
        <p:pic>
          <p:nvPicPr>
            <p:cNvPr id="23" name="図 22">
              <a:extLst>
                <a:ext uri="{FF2B5EF4-FFF2-40B4-BE49-F238E27FC236}">
                  <a16:creationId xmlns:a16="http://schemas.microsoft.com/office/drawing/2014/main" id="{5F86DE81-1DEF-47B9-8ECC-FD7FC105B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703" y="3838087"/>
              <a:ext cx="936000" cy="1664000"/>
            </a:xfrm>
            <a:prstGeom prst="rect">
              <a:avLst/>
            </a:prstGeom>
            <a:ln w="3175">
              <a:solidFill>
                <a:schemeClr val="bg1">
                  <a:lumMod val="75000"/>
                </a:schemeClr>
              </a:solidFill>
            </a:ln>
          </p:spPr>
        </p:pic>
        <p:sp>
          <p:nvSpPr>
            <p:cNvPr id="18" name="正方形/長方形 17">
              <a:extLst>
                <a:ext uri="{FF2B5EF4-FFF2-40B4-BE49-F238E27FC236}">
                  <a16:creationId xmlns:a16="http://schemas.microsoft.com/office/drawing/2014/main" id="{C3B7FAB5-C62F-41E1-95D7-023EA3E40357}"/>
                </a:ext>
              </a:extLst>
            </p:cNvPr>
            <p:cNvSpPr/>
            <p:nvPr/>
          </p:nvSpPr>
          <p:spPr>
            <a:xfrm>
              <a:off x="638260" y="5009239"/>
              <a:ext cx="678656" cy="161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97D8A3E6-05C4-49A4-91C7-8493570E6997}"/>
                </a:ext>
              </a:extLst>
            </p:cNvPr>
            <p:cNvSpPr/>
            <p:nvPr/>
          </p:nvSpPr>
          <p:spPr>
            <a:xfrm>
              <a:off x="1416606" y="4101625"/>
              <a:ext cx="72000" cy="842552"/>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08E43E1-19B6-43BB-B9FC-4C3BDA675C81}"/>
                </a:ext>
              </a:extLst>
            </p:cNvPr>
            <p:cNvSpPr txBox="1"/>
            <p:nvPr/>
          </p:nvSpPr>
          <p:spPr>
            <a:xfrm>
              <a:off x="1462326" y="4351031"/>
              <a:ext cx="388154" cy="123111"/>
            </a:xfrm>
            <a:prstGeom prst="rect">
              <a:avLst/>
            </a:prstGeom>
            <a:noFill/>
          </p:spPr>
          <p:txBody>
            <a:bodyPr wrap="square" lIns="0" tIns="0" rIns="0" bIns="0" rtlCol="0" anchor="ctr" anchorCtr="1">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入力</a:t>
              </a:r>
            </a:p>
          </p:txBody>
        </p:sp>
        <p:cxnSp>
          <p:nvCxnSpPr>
            <p:cNvPr id="19" name="コネクタ: カギ線 18">
              <a:extLst>
                <a:ext uri="{FF2B5EF4-FFF2-40B4-BE49-F238E27FC236}">
                  <a16:creationId xmlns:a16="http://schemas.microsoft.com/office/drawing/2014/main" id="{46D6B7F3-A837-4859-9EFA-5B460E9E75BE}"/>
                </a:ext>
              </a:extLst>
            </p:cNvPr>
            <p:cNvCxnSpPr>
              <a:cxnSpLocks/>
              <a:stCxn id="11" idx="2"/>
              <a:endCxn id="18" idx="3"/>
            </p:cNvCxnSpPr>
            <p:nvPr/>
          </p:nvCxnSpPr>
          <p:spPr>
            <a:xfrm rot="5400000">
              <a:off x="1178855" y="4612204"/>
              <a:ext cx="615610" cy="339487"/>
            </a:xfrm>
            <a:prstGeom prst="bentConnector2">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F5B40F3B-B1A5-493A-BCE2-A2D9B2FD9416}"/>
              </a:ext>
            </a:extLst>
          </p:cNvPr>
          <p:cNvGrpSpPr/>
          <p:nvPr/>
        </p:nvGrpSpPr>
        <p:grpSpPr>
          <a:xfrm>
            <a:off x="3937020" y="1998491"/>
            <a:ext cx="1349413" cy="1664000"/>
            <a:chOff x="3945940" y="1460735"/>
            <a:chExt cx="1349413" cy="1664000"/>
          </a:xfrm>
        </p:grpSpPr>
        <p:pic>
          <p:nvPicPr>
            <p:cNvPr id="52" name="図 51">
              <a:extLst>
                <a:ext uri="{FF2B5EF4-FFF2-40B4-BE49-F238E27FC236}">
                  <a16:creationId xmlns:a16="http://schemas.microsoft.com/office/drawing/2014/main" id="{760ABC4A-070A-4E52-954C-AD2038611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199" y="1460735"/>
              <a:ext cx="936000" cy="1664000"/>
            </a:xfrm>
            <a:prstGeom prst="rect">
              <a:avLst/>
            </a:prstGeom>
            <a:ln w="3175">
              <a:solidFill>
                <a:schemeClr val="bg1">
                  <a:lumMod val="75000"/>
                </a:schemeClr>
              </a:solidFill>
            </a:ln>
          </p:spPr>
        </p:pic>
        <p:sp>
          <p:nvSpPr>
            <p:cNvPr id="40" name="正方形/長方形 39">
              <a:extLst>
                <a:ext uri="{FF2B5EF4-FFF2-40B4-BE49-F238E27FC236}">
                  <a16:creationId xmlns:a16="http://schemas.microsoft.com/office/drawing/2014/main" id="{14E89985-57BC-493A-A72F-B8D5A47D17A3}"/>
                </a:ext>
              </a:extLst>
            </p:cNvPr>
            <p:cNvSpPr/>
            <p:nvPr/>
          </p:nvSpPr>
          <p:spPr>
            <a:xfrm>
              <a:off x="3945940" y="1893024"/>
              <a:ext cx="984552" cy="210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BBB17EE-488D-4BD2-8D42-17256C290722}"/>
                </a:ext>
              </a:extLst>
            </p:cNvPr>
            <p:cNvSpPr/>
            <p:nvPr/>
          </p:nvSpPr>
          <p:spPr>
            <a:xfrm>
              <a:off x="4093783" y="2173823"/>
              <a:ext cx="682975" cy="165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コネクタ: カギ線 42">
              <a:extLst>
                <a:ext uri="{FF2B5EF4-FFF2-40B4-BE49-F238E27FC236}">
                  <a16:creationId xmlns:a16="http://schemas.microsoft.com/office/drawing/2014/main" id="{35CCBB7B-5720-483F-8172-5D4AFFED8463}"/>
                </a:ext>
              </a:extLst>
            </p:cNvPr>
            <p:cNvCxnSpPr>
              <a:cxnSpLocks/>
              <a:stCxn id="40" idx="3"/>
              <a:endCxn id="41" idx="3"/>
            </p:cNvCxnSpPr>
            <p:nvPr/>
          </p:nvCxnSpPr>
          <p:spPr>
            <a:xfrm flipH="1">
              <a:off x="4776758" y="1998347"/>
              <a:ext cx="153734" cy="258205"/>
            </a:xfrm>
            <a:prstGeom prst="bentConnector3">
              <a:avLst>
                <a:gd name="adj1" fmla="val -148698"/>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59194C16-0B29-48FB-BCE7-BA83AC442720}"/>
                </a:ext>
              </a:extLst>
            </p:cNvPr>
            <p:cNvSpPr txBox="1"/>
            <p:nvPr/>
          </p:nvSpPr>
          <p:spPr>
            <a:xfrm>
              <a:off x="4907199" y="1826517"/>
              <a:ext cx="388154" cy="215444"/>
            </a:xfrm>
            <a:prstGeom prst="rect">
              <a:avLst/>
            </a:prstGeom>
            <a:noFill/>
          </p:spPr>
          <p:txBody>
            <a:bodyPr wrap="square"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入力</a:t>
              </a:r>
            </a:p>
          </p:txBody>
        </p:sp>
      </p:grpSp>
      <p:grpSp>
        <p:nvGrpSpPr>
          <p:cNvPr id="7" name="グループ化 6">
            <a:extLst>
              <a:ext uri="{FF2B5EF4-FFF2-40B4-BE49-F238E27FC236}">
                <a16:creationId xmlns:a16="http://schemas.microsoft.com/office/drawing/2014/main" id="{A5D66E16-B2FE-4946-9FE2-9AF1C61E8B83}"/>
              </a:ext>
            </a:extLst>
          </p:cNvPr>
          <p:cNvGrpSpPr/>
          <p:nvPr/>
        </p:nvGrpSpPr>
        <p:grpSpPr>
          <a:xfrm>
            <a:off x="242267" y="1670805"/>
            <a:ext cx="1530680" cy="1692901"/>
            <a:chOff x="140199" y="1012024"/>
            <a:chExt cx="1530680" cy="1692901"/>
          </a:xfrm>
        </p:grpSpPr>
        <p:pic>
          <p:nvPicPr>
            <p:cNvPr id="4" name="図 3">
              <a:extLst>
                <a:ext uri="{FF2B5EF4-FFF2-40B4-BE49-F238E27FC236}">
                  <a16:creationId xmlns:a16="http://schemas.microsoft.com/office/drawing/2014/main" id="{CD3D5B1C-D1CE-4972-BD96-A1BB78507BB1}"/>
                </a:ext>
              </a:extLst>
            </p:cNvPr>
            <p:cNvPicPr>
              <a:picLocks noChangeAspect="1"/>
            </p:cNvPicPr>
            <p:nvPr/>
          </p:nvPicPr>
          <p:blipFill rotWithShape="1">
            <a:blip r:embed="rId6">
              <a:extLst>
                <a:ext uri="{28A0092B-C50C-407E-A947-70E740481C1C}">
                  <a14:useLocalDpi xmlns:a14="http://schemas.microsoft.com/office/drawing/2010/main" val="0"/>
                </a:ext>
              </a:extLst>
            </a:blip>
            <a:srcRect b="33965"/>
            <a:stretch/>
          </p:blipFill>
          <p:spPr>
            <a:xfrm>
              <a:off x="208651" y="1012024"/>
              <a:ext cx="1393777" cy="1636248"/>
            </a:xfrm>
            <a:prstGeom prst="rect">
              <a:avLst/>
            </a:prstGeom>
          </p:spPr>
        </p:pic>
        <p:pic>
          <p:nvPicPr>
            <p:cNvPr id="35" name="コンテンツ プレースホルダー 210">
              <a:extLst>
                <a:ext uri="{FF2B5EF4-FFF2-40B4-BE49-F238E27FC236}">
                  <a16:creationId xmlns:a16="http://schemas.microsoft.com/office/drawing/2014/main" id="{5B830DBB-B85E-4253-9633-46F77EE248B0}"/>
                </a:ext>
              </a:extLst>
            </p:cNvPr>
            <p:cNvPicPr>
              <a:picLocks noChangeAspect="1"/>
            </p:cNvPicPr>
            <p:nvPr/>
          </p:nvPicPr>
          <p:blipFill rotWithShape="1">
            <a:blip r:embed="rId7">
              <a:extLst>
                <a:ext uri="{28A0092B-C50C-407E-A947-70E740481C1C}">
                  <a14:useLocalDpi xmlns:a14="http://schemas.microsoft.com/office/drawing/2010/main" val="0"/>
                </a:ext>
              </a:extLst>
            </a:blip>
            <a:srcRect b="52512"/>
            <a:stretch/>
          </p:blipFill>
          <p:spPr>
            <a:xfrm>
              <a:off x="140199" y="2497176"/>
              <a:ext cx="1530680" cy="207749"/>
            </a:xfrm>
            <a:prstGeom prst="rect">
              <a:avLst/>
            </a:prstGeom>
          </p:spPr>
        </p:pic>
      </p:grpSp>
      <p:sp>
        <p:nvSpPr>
          <p:cNvPr id="31" name="テキスト ボックス 30">
            <a:extLst>
              <a:ext uri="{FF2B5EF4-FFF2-40B4-BE49-F238E27FC236}">
                <a16:creationId xmlns:a16="http://schemas.microsoft.com/office/drawing/2014/main" id="{FC117010-3B59-4A47-8790-BF7846D811D9}"/>
              </a:ext>
            </a:extLst>
          </p:cNvPr>
          <p:cNvSpPr txBox="1"/>
          <p:nvPr/>
        </p:nvSpPr>
        <p:spPr>
          <a:xfrm>
            <a:off x="242267" y="3547101"/>
            <a:ext cx="1476000"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Screenshot_20180516-111739</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grpSp>
        <p:nvGrpSpPr>
          <p:cNvPr id="36" name="グループ化 35">
            <a:extLst>
              <a:ext uri="{FF2B5EF4-FFF2-40B4-BE49-F238E27FC236}">
                <a16:creationId xmlns:a16="http://schemas.microsoft.com/office/drawing/2014/main" id="{69E783F8-F32E-4B09-BDD6-CDF5CAFA639B}"/>
              </a:ext>
            </a:extLst>
          </p:cNvPr>
          <p:cNvGrpSpPr/>
          <p:nvPr/>
        </p:nvGrpSpPr>
        <p:grpSpPr>
          <a:xfrm>
            <a:off x="1929362" y="1672591"/>
            <a:ext cx="1426681" cy="1986244"/>
            <a:chOff x="1850480" y="1134285"/>
            <a:chExt cx="1426681" cy="1986244"/>
          </a:xfrm>
        </p:grpSpPr>
        <p:sp>
          <p:nvSpPr>
            <p:cNvPr id="30" name="テキスト ボックス 29">
              <a:extLst>
                <a:ext uri="{FF2B5EF4-FFF2-40B4-BE49-F238E27FC236}">
                  <a16:creationId xmlns:a16="http://schemas.microsoft.com/office/drawing/2014/main" id="{AAFADF9C-8EAA-4DB7-AEC2-16937C63AE11}"/>
                </a:ext>
              </a:extLst>
            </p:cNvPr>
            <p:cNvSpPr txBox="1"/>
            <p:nvPr/>
          </p:nvSpPr>
          <p:spPr>
            <a:xfrm>
              <a:off x="1850480" y="3012529"/>
              <a:ext cx="1426681"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Screenshot_20180516-120331</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sp>
          <p:nvSpPr>
            <p:cNvPr id="48" name="テキスト ボックス 47">
              <a:extLst>
                <a:ext uri="{FF2B5EF4-FFF2-40B4-BE49-F238E27FC236}">
                  <a16:creationId xmlns:a16="http://schemas.microsoft.com/office/drawing/2014/main" id="{487F468F-3542-44DA-8D2D-DB017C106208}"/>
                </a:ext>
              </a:extLst>
            </p:cNvPr>
            <p:cNvSpPr txBox="1"/>
            <p:nvPr/>
          </p:nvSpPr>
          <p:spPr>
            <a:xfrm>
              <a:off x="1894658" y="2822158"/>
              <a:ext cx="1100860" cy="184666"/>
            </a:xfrm>
            <a:prstGeom prst="rect">
              <a:avLst/>
            </a:prstGeom>
            <a:noFill/>
          </p:spPr>
          <p:txBody>
            <a:bodyPr wrap="square" lIns="0" rIns="0" rtlCol="0">
              <a:spAutoFit/>
            </a:bodyPr>
            <a:lstStyle/>
            <a:p>
              <a:pPr algn="ctr"/>
              <a:r>
                <a:rPr kumimoji="1" lang="ja-JP" altLang="en-US" sz="600" dirty="0">
                  <a:latin typeface="メイリオ" panose="020B0604030504040204" pitchFamily="50" charset="-128"/>
                  <a:ea typeface="メイリオ" panose="020B0604030504040204" pitchFamily="50" charset="-128"/>
                </a:rPr>
                <a:t>「</a:t>
              </a:r>
              <a:r>
                <a:rPr kumimoji="1" lang="en-US" altLang="ja-JP" sz="600" dirty="0">
                  <a:latin typeface="メイリオ" panose="020B0604030504040204" pitchFamily="50" charset="-128"/>
                  <a:ea typeface="メイリオ" panose="020B0604030504040204" pitchFamily="50" charset="-128"/>
                </a:rPr>
                <a:t>SCORER Stater</a:t>
              </a:r>
              <a:r>
                <a:rPr kumimoji="1" lang="ja-JP" altLang="en-US" sz="600" dirty="0">
                  <a:latin typeface="メイリオ" panose="020B0604030504040204" pitchFamily="50" charset="-128"/>
                  <a:ea typeface="メイリオ" panose="020B0604030504040204" pitchFamily="50" charset="-128"/>
                </a:rPr>
                <a:t>」トップ画面</a:t>
              </a:r>
            </a:p>
          </p:txBody>
        </p:sp>
        <p:pic>
          <p:nvPicPr>
            <p:cNvPr id="16" name="図 15">
              <a:extLst>
                <a:ext uri="{FF2B5EF4-FFF2-40B4-BE49-F238E27FC236}">
                  <a16:creationId xmlns:a16="http://schemas.microsoft.com/office/drawing/2014/main" id="{70D6F7E4-E607-4C27-8103-239B81705E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962" y="1134285"/>
              <a:ext cx="936000" cy="1664000"/>
            </a:xfrm>
            <a:prstGeom prst="rect">
              <a:avLst/>
            </a:prstGeom>
            <a:ln w="3175">
              <a:solidFill>
                <a:schemeClr val="bg1">
                  <a:lumMod val="75000"/>
                </a:schemeClr>
              </a:solidFill>
            </a:ln>
          </p:spPr>
        </p:pic>
        <p:sp>
          <p:nvSpPr>
            <p:cNvPr id="5" name="正方形/長方形 4">
              <a:extLst>
                <a:ext uri="{FF2B5EF4-FFF2-40B4-BE49-F238E27FC236}">
                  <a16:creationId xmlns:a16="http://schemas.microsoft.com/office/drawing/2014/main" id="{C2187D6D-364E-486D-9E86-B1C34A999807}"/>
                </a:ext>
              </a:extLst>
            </p:cNvPr>
            <p:cNvSpPr/>
            <p:nvPr/>
          </p:nvSpPr>
          <p:spPr>
            <a:xfrm>
              <a:off x="2159571" y="2127390"/>
              <a:ext cx="571034" cy="13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テキスト ボックス 41">
            <a:extLst>
              <a:ext uri="{FF2B5EF4-FFF2-40B4-BE49-F238E27FC236}">
                <a16:creationId xmlns:a16="http://schemas.microsoft.com/office/drawing/2014/main" id="{F309354F-7D48-4445-8F91-F6D0D643A0A1}"/>
              </a:ext>
            </a:extLst>
          </p:cNvPr>
          <p:cNvSpPr txBox="1"/>
          <p:nvPr/>
        </p:nvSpPr>
        <p:spPr>
          <a:xfrm>
            <a:off x="427387" y="3360464"/>
            <a:ext cx="1100860" cy="184666"/>
          </a:xfrm>
          <a:prstGeom prst="rect">
            <a:avLst/>
          </a:prstGeom>
          <a:noFill/>
        </p:spPr>
        <p:txBody>
          <a:bodyPr wrap="square" lIns="0" rIns="0" rtlCol="0">
            <a:spAutoFit/>
          </a:bodyPr>
          <a:lstStyle/>
          <a:p>
            <a:pPr algn="ctr"/>
            <a:r>
              <a:rPr kumimoji="1" lang="en-US" altLang="ja-JP" sz="600" dirty="0">
                <a:latin typeface="メイリオ" panose="020B0604030504040204" pitchFamily="50" charset="-128"/>
                <a:ea typeface="メイリオ" panose="020B0604030504040204" pitchFamily="50" charset="-128"/>
              </a:rPr>
              <a:t>Android</a:t>
            </a:r>
            <a:r>
              <a:rPr kumimoji="1" lang="ja-JP" altLang="en-US" sz="600" dirty="0">
                <a:latin typeface="メイリオ" panose="020B0604030504040204" pitchFamily="50" charset="-128"/>
                <a:ea typeface="メイリオ" panose="020B0604030504040204" pitchFamily="50" charset="-128"/>
              </a:rPr>
              <a:t>の「</a:t>
            </a:r>
            <a:r>
              <a:rPr kumimoji="1" lang="en-US" altLang="ja-JP" sz="600" dirty="0">
                <a:latin typeface="メイリオ" panose="020B0604030504040204" pitchFamily="50" charset="-128"/>
                <a:ea typeface="メイリオ" panose="020B0604030504040204" pitchFamily="50" charset="-128"/>
              </a:rPr>
              <a:t>Play</a:t>
            </a:r>
            <a:r>
              <a:rPr kumimoji="1" lang="ja-JP" altLang="en-US" sz="600" dirty="0">
                <a:latin typeface="メイリオ" panose="020B0604030504040204" pitchFamily="50" charset="-128"/>
                <a:ea typeface="メイリオ" panose="020B0604030504040204" pitchFamily="50" charset="-128"/>
              </a:rPr>
              <a:t>ストア」画面</a:t>
            </a:r>
          </a:p>
        </p:txBody>
      </p:sp>
      <p:sp>
        <p:nvSpPr>
          <p:cNvPr id="58" name="テキスト ボックス 57">
            <a:extLst>
              <a:ext uri="{FF2B5EF4-FFF2-40B4-BE49-F238E27FC236}">
                <a16:creationId xmlns:a16="http://schemas.microsoft.com/office/drawing/2014/main" id="{578E061C-1102-4B75-956A-A3F4E8BA8279}"/>
              </a:ext>
            </a:extLst>
          </p:cNvPr>
          <p:cNvSpPr txBox="1"/>
          <p:nvPr/>
        </p:nvSpPr>
        <p:spPr>
          <a:xfrm>
            <a:off x="3690581" y="3728935"/>
            <a:ext cx="1476000"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Screenshot_20180516-121311</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4D1C654A-0E2A-48A7-95B8-768BD8D8A3E4}"/>
              </a:ext>
            </a:extLst>
          </p:cNvPr>
          <p:cNvSpPr txBox="1"/>
          <p:nvPr/>
        </p:nvSpPr>
        <p:spPr>
          <a:xfrm>
            <a:off x="5293036" y="3728935"/>
            <a:ext cx="1476000" cy="108000"/>
          </a:xfrm>
          <a:prstGeom prst="rect">
            <a:avLst/>
          </a:prstGeom>
          <a:solidFill>
            <a:schemeClr val="tx1"/>
          </a:solidFill>
        </p:spPr>
        <p:txBody>
          <a:bodyPr wrap="square" lIns="0" tIns="0" rIns="0" bIns="0" rtlCol="0" anchor="t" anchorCtr="1">
            <a:noAutofit/>
          </a:bodyPr>
          <a:lstStyle/>
          <a:p>
            <a:pPr algn="ctr"/>
            <a:r>
              <a:rPr kumimoji="1" lang="en-US" altLang="ja-JP" sz="600" dirty="0">
                <a:solidFill>
                  <a:schemeClr val="bg1"/>
                </a:solidFill>
                <a:latin typeface="メイリオ" panose="020B0604030504040204" pitchFamily="50" charset="-128"/>
                <a:ea typeface="メイリオ" panose="020B0604030504040204" pitchFamily="50" charset="-128"/>
              </a:rPr>
              <a:t>Screenshot_20180516-121343</a:t>
            </a:r>
            <a:endParaRPr kumimoji="1" lang="ja-JP" altLang="en-US" sz="600" dirty="0">
              <a:solidFill>
                <a:schemeClr val="bg1"/>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DAC5967-7A1C-476B-9A62-E2221DE260D5}"/>
              </a:ext>
            </a:extLst>
          </p:cNvPr>
          <p:cNvSpPr txBox="1"/>
          <p:nvPr/>
        </p:nvSpPr>
        <p:spPr>
          <a:xfrm>
            <a:off x="3541703" y="4633184"/>
            <a:ext cx="3240000" cy="1107996"/>
          </a:xfrm>
          <a:prstGeom prst="rect">
            <a:avLst/>
          </a:prstGeom>
          <a:solidFill>
            <a:schemeClr val="accent6">
              <a:lumMod val="60000"/>
              <a:lumOff val="40000"/>
            </a:schemeClr>
          </a:solidFill>
        </p:spPr>
        <p:txBody>
          <a:bodyPr wrap="square" rtlCol="0">
            <a:spAutoFit/>
          </a:bodyPr>
          <a:lstStyle/>
          <a:p>
            <a:r>
              <a:rPr kumimoji="1" lang="ja-JP" altLang="en-US" sz="800" dirty="0">
                <a:latin typeface="メイリオ" panose="020B0604030504040204" pitchFamily="50" charset="-128"/>
                <a:ea typeface="メイリオ" panose="020B0604030504040204" pitchFamily="50" charset="-128"/>
              </a:rPr>
              <a:t>アカウントの登録が完了したら、デバイスのネットワーク設定をおこないます。</a:t>
            </a:r>
            <a:endParaRPr kumimoji="1" lang="en-US" altLang="ja-JP" sz="800" dirty="0">
              <a:latin typeface="メイリオ" panose="020B0604030504040204" pitchFamily="50" charset="-128"/>
              <a:ea typeface="メイリオ" panose="020B0604030504040204" pitchFamily="50" charset="-128"/>
            </a:endParaRPr>
          </a:p>
          <a:p>
            <a:endParaRPr kumimoji="1" lang="en-US" altLang="ja-JP" sz="800" dirty="0">
              <a:latin typeface="メイリオ" panose="020B0604030504040204" pitchFamily="50" charset="-128"/>
              <a:ea typeface="メイリオ" panose="020B0604030504040204" pitchFamily="50" charset="-128"/>
            </a:endParaRPr>
          </a:p>
          <a:p>
            <a:pPr marL="171450" indent="-171450">
              <a:buFont typeface="メイリオ" panose="020B0604030504040204" pitchFamily="50" charset="-128"/>
              <a:buChar char="⇒"/>
            </a:pPr>
            <a:r>
              <a:rPr kumimoji="1" lang="ja-JP" altLang="en-US" sz="800" b="1" u="sng" dirty="0">
                <a:latin typeface="メイリオ" panose="020B0604030504040204" pitchFamily="50" charset="-128"/>
                <a:ea typeface="メイリオ" panose="020B0604030504040204" pitchFamily="50" charset="-128"/>
              </a:rPr>
              <a:t>ネットワーク接続設定をおこなう </a:t>
            </a:r>
            <a:r>
              <a:rPr kumimoji="1" lang="en-US" altLang="ja-JP" sz="800" b="1" u="sng" dirty="0">
                <a:latin typeface="メイリオ" panose="020B0604030504040204" pitchFamily="50" charset="-128"/>
                <a:ea typeface="メイリオ" panose="020B0604030504040204" pitchFamily="50" charset="-128"/>
              </a:rPr>
              <a:t>/ </a:t>
            </a:r>
            <a:r>
              <a:rPr kumimoji="1" lang="en-US" altLang="ja-JP" sz="800" b="1" u="sng" dirty="0" err="1">
                <a:latin typeface="メイリオ" panose="020B0604030504040204" pitchFamily="50" charset="-128"/>
                <a:ea typeface="メイリオ" panose="020B0604030504040204" pitchFamily="50" charset="-128"/>
              </a:rPr>
              <a:t>Wifi</a:t>
            </a:r>
            <a:r>
              <a:rPr kumimoji="1" lang="ja-JP" altLang="en-US" sz="800" b="1" u="sng" dirty="0">
                <a:latin typeface="メイリオ" panose="020B0604030504040204" pitchFamily="50" charset="-128"/>
                <a:ea typeface="メイリオ" panose="020B0604030504040204" pitchFamily="50" charset="-128"/>
              </a:rPr>
              <a:t>接続設定する方法（</a:t>
            </a:r>
            <a:r>
              <a:rPr kumimoji="1" lang="en-US" altLang="ja-JP" sz="800" b="1" u="sng" dirty="0">
                <a:latin typeface="メイリオ" panose="020B0604030504040204" pitchFamily="50" charset="-128"/>
                <a:ea typeface="メイリオ" panose="020B0604030504040204" pitchFamily="50" charset="-128"/>
              </a:rPr>
              <a:t>iOS</a:t>
            </a:r>
            <a:r>
              <a:rPr kumimoji="1" lang="ja-JP" altLang="en-US" sz="800" b="1" u="sng" dirty="0">
                <a:latin typeface="メイリオ" panose="020B0604030504040204" pitchFamily="50" charset="-128"/>
                <a:ea typeface="メイリオ" panose="020B0604030504040204" pitchFamily="50" charset="-128"/>
              </a:rPr>
              <a:t>のみ）</a:t>
            </a:r>
            <a:r>
              <a:rPr kumimoji="1" lang="ja-JP" altLang="en-US" sz="800" b="1" dirty="0">
                <a:latin typeface="メイリオ" panose="020B0604030504040204" pitchFamily="50" charset="-128"/>
                <a:ea typeface="メイリオ" panose="020B0604030504040204" pitchFamily="50" charset="-128"/>
              </a:rPr>
              <a:t>（本資料</a:t>
            </a:r>
            <a:r>
              <a:rPr kumimoji="1" lang="en-US" altLang="ja-JP" sz="800" b="1" dirty="0">
                <a:latin typeface="メイリオ" panose="020B0604030504040204" pitchFamily="50" charset="-128"/>
                <a:ea typeface="メイリオ" panose="020B0604030504040204" pitchFamily="50" charset="-128"/>
              </a:rPr>
              <a:t>p6</a:t>
            </a:r>
            <a:r>
              <a:rPr kumimoji="1" lang="ja-JP" altLang="en-US" sz="800" b="1" dirty="0">
                <a:latin typeface="メイリオ" panose="020B0604030504040204" pitchFamily="50" charset="-128"/>
                <a:ea typeface="メイリオ" panose="020B0604030504040204" pitchFamily="50" charset="-128"/>
              </a:rPr>
              <a:t>参照）</a:t>
            </a:r>
          </a:p>
          <a:p>
            <a:pPr marL="171450" indent="-171450">
              <a:spcBef>
                <a:spcPts val="1200"/>
              </a:spcBef>
              <a:buFont typeface="メイリオ" panose="020B0604030504040204" pitchFamily="50" charset="-128"/>
              <a:buChar char="⇒"/>
            </a:pPr>
            <a:r>
              <a:rPr kumimoji="1" lang="ja-JP" altLang="en-US" sz="800" b="1" u="sng" dirty="0">
                <a:latin typeface="メイリオ" panose="020B0604030504040204" pitchFamily="50" charset="-128"/>
                <a:ea typeface="メイリオ" panose="020B0604030504040204" pitchFamily="50" charset="-128"/>
              </a:rPr>
              <a:t>ネットワーク接続設定をおこなう </a:t>
            </a:r>
            <a:r>
              <a:rPr kumimoji="1" lang="en-US" altLang="ja-JP" sz="800" b="1" u="sng" dirty="0">
                <a:latin typeface="メイリオ" panose="020B0604030504040204" pitchFamily="50" charset="-128"/>
                <a:ea typeface="メイリオ" panose="020B0604030504040204" pitchFamily="50" charset="-128"/>
              </a:rPr>
              <a:t>/ </a:t>
            </a:r>
            <a:r>
              <a:rPr kumimoji="1" lang="ja-JP" altLang="en-US" sz="800" b="1" u="sng" dirty="0">
                <a:latin typeface="メイリオ" panose="020B0604030504040204" pitchFamily="50" charset="-128"/>
                <a:ea typeface="メイリオ" panose="020B0604030504040204" pitchFamily="50" charset="-128"/>
              </a:rPr>
              <a:t>有線</a:t>
            </a:r>
            <a:r>
              <a:rPr kumimoji="1" lang="en-US" altLang="ja-JP" sz="800" b="1" u="sng" dirty="0">
                <a:latin typeface="メイリオ" panose="020B0604030504040204" pitchFamily="50" charset="-128"/>
                <a:ea typeface="メイリオ" panose="020B0604030504040204" pitchFamily="50" charset="-128"/>
              </a:rPr>
              <a:t>LAN</a:t>
            </a:r>
            <a:r>
              <a:rPr kumimoji="1" lang="ja-JP" altLang="en-US" sz="800" b="1" u="sng" dirty="0">
                <a:latin typeface="メイリオ" panose="020B0604030504040204" pitchFamily="50" charset="-128"/>
                <a:ea typeface="メイリオ" panose="020B0604030504040204" pitchFamily="50" charset="-128"/>
              </a:rPr>
              <a:t>接続設定する方法</a:t>
            </a:r>
            <a:r>
              <a:rPr kumimoji="1" lang="ja-JP" altLang="en-US" sz="800" b="1" dirty="0">
                <a:latin typeface="メイリオ" panose="020B0604030504040204" pitchFamily="50" charset="-128"/>
                <a:ea typeface="メイリオ" panose="020B0604030504040204" pitchFamily="50" charset="-128"/>
              </a:rPr>
              <a:t>（本資料</a:t>
            </a:r>
            <a:r>
              <a:rPr kumimoji="1" lang="en-US" altLang="ja-JP" sz="800" b="1" dirty="0">
                <a:latin typeface="メイリオ" panose="020B0604030504040204" pitchFamily="50" charset="-128"/>
                <a:ea typeface="メイリオ" panose="020B0604030504040204" pitchFamily="50" charset="-128"/>
              </a:rPr>
              <a:t>p7</a:t>
            </a:r>
            <a:r>
              <a:rPr kumimoji="1" lang="ja-JP" altLang="en-US" sz="800" b="1" dirty="0">
                <a:latin typeface="メイリオ" panose="020B0604030504040204" pitchFamily="50" charset="-128"/>
                <a:ea typeface="メイリオ" panose="020B0604030504040204" pitchFamily="50" charset="-128"/>
              </a:rPr>
              <a:t>参照）</a:t>
            </a:r>
          </a:p>
        </p:txBody>
      </p:sp>
      <p:grpSp>
        <p:nvGrpSpPr>
          <p:cNvPr id="17" name="グループ化 16">
            <a:extLst>
              <a:ext uri="{FF2B5EF4-FFF2-40B4-BE49-F238E27FC236}">
                <a16:creationId xmlns:a16="http://schemas.microsoft.com/office/drawing/2014/main" id="{5F9C47EF-8448-461B-9C9E-693BEC51D4B0}"/>
              </a:ext>
            </a:extLst>
          </p:cNvPr>
          <p:cNvGrpSpPr/>
          <p:nvPr/>
        </p:nvGrpSpPr>
        <p:grpSpPr>
          <a:xfrm>
            <a:off x="49422" y="1291441"/>
            <a:ext cx="3308627" cy="315693"/>
            <a:chOff x="49422" y="1264547"/>
            <a:chExt cx="3308627" cy="315693"/>
          </a:xfrm>
        </p:grpSpPr>
        <p:sp>
          <p:nvSpPr>
            <p:cNvPr id="10" name="テキスト ボックス 9">
              <a:extLst>
                <a:ext uri="{FF2B5EF4-FFF2-40B4-BE49-F238E27FC236}">
                  <a16:creationId xmlns:a16="http://schemas.microsoft.com/office/drawing/2014/main" id="{81912F9C-9AD3-4D40-9A3E-8343690F6503}"/>
                </a:ext>
              </a:extLst>
            </p:cNvPr>
            <p:cNvSpPr txBox="1"/>
            <p:nvPr/>
          </p:nvSpPr>
          <p:spPr>
            <a:xfrm>
              <a:off x="298049" y="1264547"/>
              <a:ext cx="3060000" cy="315693"/>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スマホ専用アプリ「</a:t>
              </a:r>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」をインストールし、「</a:t>
              </a:r>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 </a:t>
              </a:r>
              <a:r>
                <a:rPr kumimoji="1" lang="en-US" altLang="ja-JP" sz="700" dirty="0">
                  <a:latin typeface="メイリオ" panose="020B0604030504040204" pitchFamily="50" charset="-128"/>
                  <a:ea typeface="メイリオ" panose="020B0604030504040204" pitchFamily="50" charset="-128"/>
                </a:rPr>
                <a:t>TOP</a:t>
              </a:r>
              <a:r>
                <a:rPr kumimoji="1" lang="ja-JP" altLang="en-US" sz="700" dirty="0">
                  <a:latin typeface="メイリオ" panose="020B0604030504040204" pitchFamily="50" charset="-128"/>
                  <a:ea typeface="メイリオ" panose="020B0604030504040204" pitchFamily="50" charset="-128"/>
                </a:rPr>
                <a:t>画面の［アカウント作成］を選択します（新規登録の場合）。</a:t>
              </a:r>
            </a:p>
          </p:txBody>
        </p:sp>
        <p:sp>
          <p:nvSpPr>
            <p:cNvPr id="45" name="テキスト ボックス 44">
              <a:extLst>
                <a:ext uri="{FF2B5EF4-FFF2-40B4-BE49-F238E27FC236}">
                  <a16:creationId xmlns:a16="http://schemas.microsoft.com/office/drawing/2014/main" id="{8B42018E-5CE4-45AF-8D17-FEC773DBB3F2}"/>
                </a:ext>
              </a:extLst>
            </p:cNvPr>
            <p:cNvSpPr txBox="1"/>
            <p:nvPr/>
          </p:nvSpPr>
          <p:spPr>
            <a:xfrm>
              <a:off x="49422" y="126454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sp>
        <p:nvSpPr>
          <p:cNvPr id="12" name="テキスト ボックス 11">
            <a:extLst>
              <a:ext uri="{FF2B5EF4-FFF2-40B4-BE49-F238E27FC236}">
                <a16:creationId xmlns:a16="http://schemas.microsoft.com/office/drawing/2014/main" id="{0C30FFCB-0A38-438A-92B6-B6549303A870}"/>
              </a:ext>
            </a:extLst>
          </p:cNvPr>
          <p:cNvSpPr txBox="1"/>
          <p:nvPr/>
        </p:nvSpPr>
        <p:spPr>
          <a:xfrm>
            <a:off x="298049" y="4007522"/>
            <a:ext cx="3060000" cy="30777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「アカウント作成」画面が表示されますので、必要事項を入力し［作成］をタップします。</a:t>
            </a:r>
          </a:p>
        </p:txBody>
      </p:sp>
      <p:sp>
        <p:nvSpPr>
          <p:cNvPr id="46" name="テキスト ボックス 45">
            <a:extLst>
              <a:ext uri="{FF2B5EF4-FFF2-40B4-BE49-F238E27FC236}">
                <a16:creationId xmlns:a16="http://schemas.microsoft.com/office/drawing/2014/main" id="{CB35AE3B-A5F5-45BA-83AB-4D5F8586EC79}"/>
              </a:ext>
            </a:extLst>
          </p:cNvPr>
          <p:cNvSpPr txBox="1"/>
          <p:nvPr/>
        </p:nvSpPr>
        <p:spPr>
          <a:xfrm>
            <a:off x="49422" y="4007522"/>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sp>
        <p:nvSpPr>
          <p:cNvPr id="15" name="テキスト ボックス 14">
            <a:extLst>
              <a:ext uri="{FF2B5EF4-FFF2-40B4-BE49-F238E27FC236}">
                <a16:creationId xmlns:a16="http://schemas.microsoft.com/office/drawing/2014/main" id="{85814164-94A6-488F-B7B2-29BC71F34CAF}"/>
              </a:ext>
            </a:extLst>
          </p:cNvPr>
          <p:cNvSpPr txBox="1"/>
          <p:nvPr/>
        </p:nvSpPr>
        <p:spPr>
          <a:xfrm>
            <a:off x="298049" y="6403183"/>
            <a:ext cx="3060000" cy="509627"/>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［あなたのメールアドレスに認証コードが送信されました］とメッセージが表示されます。</a:t>
            </a:r>
            <a:endParaRPr kumimoji="1" lang="en-US" altLang="ja-JP" sz="700" dirty="0">
              <a:latin typeface="メイリオ" panose="020B0604030504040204" pitchFamily="50" charset="-128"/>
              <a:ea typeface="メイリオ" panose="020B0604030504040204" pitchFamily="50" charset="-128"/>
            </a:endParaRPr>
          </a:p>
          <a:p>
            <a:r>
              <a:rPr kumimoji="1" lang="en-US" altLang="ja-JP" sz="700" dirty="0">
                <a:latin typeface="メイリオ" panose="020B0604030504040204" pitchFamily="50" charset="-128"/>
                <a:ea typeface="メイリオ" panose="020B0604030504040204" pitchFamily="50" charset="-128"/>
              </a:rPr>
              <a:t>2</a:t>
            </a:r>
            <a:r>
              <a:rPr kumimoji="1" lang="ja-JP" altLang="en-US" sz="700" dirty="0">
                <a:latin typeface="メイリオ" panose="020B0604030504040204" pitchFamily="50" charset="-128"/>
                <a:ea typeface="メイリオ" panose="020B0604030504040204" pitchFamily="50" charset="-128"/>
              </a:rPr>
              <a:t>）で登録したメールアドレス宛に「</a:t>
            </a:r>
            <a:r>
              <a:rPr kumimoji="1" lang="en-US" altLang="ja-JP" sz="700" dirty="0">
                <a:latin typeface="メイリオ" panose="020B0604030504040204" pitchFamily="50" charset="-128"/>
                <a:ea typeface="メイリオ" panose="020B0604030504040204" pitchFamily="50" charset="-128"/>
              </a:rPr>
              <a:t>noreply@verificationemail.com</a:t>
            </a:r>
            <a:r>
              <a:rPr kumimoji="1" lang="ja-JP" altLang="en-US" sz="700" dirty="0">
                <a:latin typeface="メイリオ" panose="020B0604030504040204" pitchFamily="50" charset="-128"/>
                <a:ea typeface="メイリオ" panose="020B0604030504040204" pitchFamily="50" charset="-128"/>
              </a:rPr>
              <a:t>」からメールが届いていることを確認し［</a:t>
            </a:r>
            <a:r>
              <a:rPr kumimoji="1" lang="en-US" altLang="ja-JP" sz="700" dirty="0">
                <a:latin typeface="メイリオ" panose="020B0604030504040204" pitchFamily="50" charset="-128"/>
                <a:ea typeface="メイリオ" panose="020B0604030504040204" pitchFamily="50" charset="-128"/>
              </a:rPr>
              <a:t>OK</a:t>
            </a:r>
            <a:r>
              <a:rPr kumimoji="1" lang="ja-JP" altLang="en-US" sz="700" dirty="0">
                <a:latin typeface="メイリオ" panose="020B0604030504040204" pitchFamily="50" charset="-128"/>
                <a:ea typeface="メイリオ" panose="020B0604030504040204" pitchFamily="50" charset="-128"/>
              </a:rPr>
              <a:t>］をタップします。</a:t>
            </a:r>
            <a:endParaRPr kumimoji="1" lang="en-US" altLang="ja-JP" sz="700" dirty="0">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9BB112C1-952D-4E00-8250-23F436A208CA}"/>
              </a:ext>
            </a:extLst>
          </p:cNvPr>
          <p:cNvSpPr txBox="1"/>
          <p:nvPr/>
        </p:nvSpPr>
        <p:spPr>
          <a:xfrm>
            <a:off x="49422" y="640318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nvGrpSpPr>
          <p:cNvPr id="2" name="グループ化 1">
            <a:extLst>
              <a:ext uri="{FF2B5EF4-FFF2-40B4-BE49-F238E27FC236}">
                <a16:creationId xmlns:a16="http://schemas.microsoft.com/office/drawing/2014/main" id="{04D04F70-4C82-465E-8849-60DCAAFB2E99}"/>
              </a:ext>
            </a:extLst>
          </p:cNvPr>
          <p:cNvGrpSpPr/>
          <p:nvPr/>
        </p:nvGrpSpPr>
        <p:grpSpPr>
          <a:xfrm>
            <a:off x="3504435" y="1291441"/>
            <a:ext cx="3300718" cy="633629"/>
            <a:chOff x="3504435" y="1291441"/>
            <a:chExt cx="3300718" cy="633629"/>
          </a:xfrm>
        </p:grpSpPr>
        <p:sp>
          <p:nvSpPr>
            <p:cNvPr id="25" name="テキスト ボックス 24">
              <a:extLst>
                <a:ext uri="{FF2B5EF4-FFF2-40B4-BE49-F238E27FC236}">
                  <a16:creationId xmlns:a16="http://schemas.microsoft.com/office/drawing/2014/main" id="{D151C103-8F16-4DB6-AE6E-A424AFC4A643}"/>
                </a:ext>
              </a:extLst>
            </p:cNvPr>
            <p:cNvSpPr txBox="1"/>
            <p:nvPr/>
          </p:nvSpPr>
          <p:spPr>
            <a:xfrm>
              <a:off x="3745153" y="1291441"/>
              <a:ext cx="3060000" cy="633629"/>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「アカウント認証」画面が表示されますので、［認証コード］欄に</a:t>
              </a:r>
              <a:r>
                <a:rPr kumimoji="1" lang="en-US" altLang="ja-JP" sz="700" dirty="0">
                  <a:latin typeface="メイリオ" panose="020B0604030504040204" pitchFamily="50" charset="-128"/>
                  <a:ea typeface="メイリオ" panose="020B0604030504040204" pitchFamily="50" charset="-128"/>
                </a:rPr>
                <a:t>3</a:t>
              </a:r>
              <a:r>
                <a:rPr kumimoji="1" lang="ja-JP" altLang="en-US" sz="700" dirty="0">
                  <a:latin typeface="メイリオ" panose="020B0604030504040204" pitchFamily="50" charset="-128"/>
                  <a:ea typeface="メイリオ" panose="020B0604030504040204" pitchFamily="50" charset="-128"/>
                </a:rPr>
                <a:t>）で受信したメールに記載している</a:t>
              </a:r>
              <a:r>
                <a:rPr kumimoji="1" lang="en-US" altLang="ja-JP" sz="700" dirty="0">
                  <a:latin typeface="メイリオ" panose="020B0604030504040204" pitchFamily="50" charset="-128"/>
                  <a:ea typeface="メイリオ" panose="020B0604030504040204" pitchFamily="50" charset="-128"/>
                </a:rPr>
                <a:t>6</a:t>
              </a:r>
              <a:r>
                <a:rPr kumimoji="1" lang="ja-JP" altLang="en-US" sz="700" dirty="0">
                  <a:latin typeface="メイリオ" panose="020B0604030504040204" pitchFamily="50" charset="-128"/>
                  <a:ea typeface="メイリオ" panose="020B0604030504040204" pitchFamily="50" charset="-128"/>
                </a:rPr>
                <a:t>桁の認証コードを入力し［認証］をタップします。</a:t>
              </a:r>
              <a:endParaRPr kumimoji="1" lang="en-US" altLang="ja-JP" sz="700" dirty="0">
                <a:latin typeface="メイリオ" panose="020B0604030504040204" pitchFamily="50" charset="-128"/>
                <a:ea typeface="メイリオ" panose="020B0604030504040204" pitchFamily="50" charset="-128"/>
              </a:endParaRPr>
            </a:p>
            <a:p>
              <a:r>
                <a:rPr kumimoji="1" lang="ja-JP" altLang="en-US" sz="700" dirty="0">
                  <a:latin typeface="メイリオ" panose="020B0604030504040204" pitchFamily="50" charset="-128"/>
                  <a:ea typeface="メイリオ" panose="020B0604030504040204" pitchFamily="50" charset="-128"/>
                </a:rPr>
                <a:t>コードが認証されると［成功 アカウントを確認できました］とメッセージが表示されますので［</a:t>
              </a:r>
              <a:r>
                <a:rPr kumimoji="1" lang="en-US" altLang="ja-JP" sz="700" dirty="0">
                  <a:latin typeface="メイリオ" panose="020B0604030504040204" pitchFamily="50" charset="-128"/>
                  <a:ea typeface="メイリオ" panose="020B0604030504040204" pitchFamily="50" charset="-128"/>
                </a:rPr>
                <a:t>OK</a:t>
              </a:r>
              <a:r>
                <a:rPr kumimoji="1" lang="ja-JP" altLang="en-US" sz="700" dirty="0">
                  <a:latin typeface="メイリオ" panose="020B0604030504040204" pitchFamily="50" charset="-128"/>
                  <a:ea typeface="メイリオ" panose="020B0604030504040204" pitchFamily="50" charset="-128"/>
                </a:rPr>
                <a:t>］をタップします。</a:t>
              </a:r>
            </a:p>
          </p:txBody>
        </p:sp>
        <p:sp>
          <p:nvSpPr>
            <p:cNvPr id="50" name="テキスト ボックス 49">
              <a:extLst>
                <a:ext uri="{FF2B5EF4-FFF2-40B4-BE49-F238E27FC236}">
                  <a16:creationId xmlns:a16="http://schemas.microsoft.com/office/drawing/2014/main" id="{4BEA9CF8-9DA2-4B7C-B889-7F22584146CB}"/>
                </a:ext>
              </a:extLst>
            </p:cNvPr>
            <p:cNvSpPr txBox="1"/>
            <p:nvPr/>
          </p:nvSpPr>
          <p:spPr>
            <a:xfrm>
              <a:off x="3504435" y="129144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cxnSp>
        <p:nvCxnSpPr>
          <p:cNvPr id="26" name="直線コネクタ 25">
            <a:extLst>
              <a:ext uri="{FF2B5EF4-FFF2-40B4-BE49-F238E27FC236}">
                <a16:creationId xmlns:a16="http://schemas.microsoft.com/office/drawing/2014/main" id="{6BFDDCD0-E1C3-4048-9FFF-6D4ABC7C2B1D}"/>
              </a:ext>
            </a:extLst>
          </p:cNvPr>
          <p:cNvCxnSpPr>
            <a:cxnSpLocks/>
          </p:cNvCxnSpPr>
          <p:nvPr/>
        </p:nvCxnSpPr>
        <p:spPr>
          <a:xfrm>
            <a:off x="3429000" y="1291441"/>
            <a:ext cx="0" cy="7416998"/>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7D6BD368-87CD-464A-9EE1-34DAD5E70810}"/>
              </a:ext>
            </a:extLst>
          </p:cNvPr>
          <p:cNvSpPr txBox="1"/>
          <p:nvPr/>
        </p:nvSpPr>
        <p:spPr>
          <a:xfrm>
            <a:off x="305925" y="606707"/>
            <a:ext cx="6256800" cy="455235"/>
          </a:xfrm>
          <a:prstGeom prst="rect">
            <a:avLst/>
          </a:prstGeom>
          <a:noFill/>
          <a:ln w="3175">
            <a:solidFill>
              <a:schemeClr val="tx1">
                <a:lumMod val="50000"/>
                <a:lumOff val="50000"/>
              </a:schemeClr>
            </a:solidFill>
            <a:prstDash val="sysDash"/>
          </a:ln>
        </p:spPr>
        <p:txBody>
          <a:bodyPr wrap="square" rtlCol="0">
            <a:noAutofit/>
          </a:bodyPr>
          <a:lstStyle/>
          <a:p>
            <a:r>
              <a:rPr kumimoji="1" lang="ja-JP" altLang="en-US" sz="800" b="1" dirty="0">
                <a:latin typeface="メイリオ" panose="020B0604030504040204" pitchFamily="50" charset="-128"/>
                <a:ea typeface="メイリオ" panose="020B0604030504040204" pitchFamily="50" charset="-128"/>
              </a:rPr>
              <a:t>＜注意事項＞</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操作手順は、</a:t>
            </a:r>
            <a:r>
              <a:rPr kumimoji="1" lang="en-US" altLang="ja-JP" sz="800" dirty="0">
                <a:latin typeface="メイリオ" panose="020B0604030504040204" pitchFamily="50" charset="-128"/>
                <a:ea typeface="メイリオ" panose="020B0604030504040204" pitchFamily="50" charset="-128"/>
              </a:rPr>
              <a:t>iOS/Android</a:t>
            </a:r>
            <a:r>
              <a:rPr kumimoji="1" lang="ja-JP" altLang="en-US" sz="800" dirty="0">
                <a:latin typeface="メイリオ" panose="020B0604030504040204" pitchFamily="50" charset="-128"/>
                <a:ea typeface="メイリオ" panose="020B0604030504040204" pitchFamily="50" charset="-128"/>
              </a:rPr>
              <a:t>とも同じとなります。</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kumimoji="1" lang="ja-JP" altLang="en-US" sz="800" dirty="0">
                <a:latin typeface="メイリオ" panose="020B0604030504040204" pitchFamily="50" charset="-128"/>
                <a:ea typeface="メイリオ" panose="020B0604030504040204" pitchFamily="50" charset="-128"/>
              </a:rPr>
              <a:t>「</a:t>
            </a:r>
            <a:r>
              <a:rPr kumimoji="1" lang="en-US" altLang="ja-JP" sz="800" dirty="0">
                <a:latin typeface="メイリオ" panose="020B0604030504040204" pitchFamily="50" charset="-128"/>
                <a:ea typeface="メイリオ" panose="020B0604030504040204" pitchFamily="50" charset="-128"/>
              </a:rPr>
              <a:t>SCORER Starter</a:t>
            </a:r>
            <a:r>
              <a:rPr kumimoji="1" lang="ja-JP" altLang="en-US" sz="800" dirty="0">
                <a:latin typeface="メイリオ" panose="020B0604030504040204" pitchFamily="50" charset="-128"/>
                <a:ea typeface="メイリオ" panose="020B0604030504040204" pitchFamily="50" charset="-128"/>
              </a:rPr>
              <a:t>」と「</a:t>
            </a:r>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」のアカウントは共通となります。</a:t>
            </a:r>
            <a:endParaRPr kumimoji="1" lang="en-US" altLang="ja-JP" sz="750" dirty="0">
              <a:latin typeface="メイリオ" panose="020B0604030504040204" pitchFamily="50" charset="-128"/>
              <a:ea typeface="メイリオ" panose="020B0604030504040204" pitchFamily="50" charset="-128"/>
            </a:endParaRPr>
          </a:p>
        </p:txBody>
      </p:sp>
      <p:sp>
        <p:nvSpPr>
          <p:cNvPr id="20" name="スライド番号プレースホルダー 19">
            <a:extLst>
              <a:ext uri="{FF2B5EF4-FFF2-40B4-BE49-F238E27FC236}">
                <a16:creationId xmlns:a16="http://schemas.microsoft.com/office/drawing/2014/main" id="{28BE10A4-7B3B-4C17-B88E-9CB891E0F1B5}"/>
              </a:ext>
            </a:extLst>
          </p:cNvPr>
          <p:cNvSpPr>
            <a:spLocks noGrp="1"/>
          </p:cNvSpPr>
          <p:nvPr>
            <p:ph type="sldNum" sz="quarter" idx="12"/>
          </p:nvPr>
        </p:nvSpPr>
        <p:spPr/>
        <p:txBody>
          <a:bodyPr/>
          <a:lstStyle/>
          <a:p>
            <a:fld id="{32417881-2642-43CC-8AAB-020A42633114}" type="slidenum">
              <a:rPr kumimoji="1" lang="ja-JP" altLang="en-US" smtClean="0"/>
              <a:t>5</a:t>
            </a:fld>
            <a:endParaRPr kumimoji="1" lang="ja-JP" altLang="en-US"/>
          </a:p>
        </p:txBody>
      </p:sp>
      <p:grpSp>
        <p:nvGrpSpPr>
          <p:cNvPr id="3" name="グループ化 2">
            <a:extLst>
              <a:ext uri="{FF2B5EF4-FFF2-40B4-BE49-F238E27FC236}">
                <a16:creationId xmlns:a16="http://schemas.microsoft.com/office/drawing/2014/main" id="{40A38DE6-13CD-4D02-AB00-5A924DCD48EF}"/>
              </a:ext>
            </a:extLst>
          </p:cNvPr>
          <p:cNvGrpSpPr/>
          <p:nvPr/>
        </p:nvGrpSpPr>
        <p:grpSpPr>
          <a:xfrm>
            <a:off x="5569725" y="1998491"/>
            <a:ext cx="936000" cy="1664000"/>
            <a:chOff x="5569725" y="2059190"/>
            <a:chExt cx="936000" cy="1664000"/>
          </a:xfrm>
        </p:grpSpPr>
        <p:pic>
          <p:nvPicPr>
            <p:cNvPr id="49" name="図 48">
              <a:extLst>
                <a:ext uri="{FF2B5EF4-FFF2-40B4-BE49-F238E27FC236}">
                  <a16:creationId xmlns:a16="http://schemas.microsoft.com/office/drawing/2014/main" id="{D3117055-D8F2-401E-B42F-0860A6CE99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9725" y="2059190"/>
              <a:ext cx="936000" cy="1664000"/>
            </a:xfrm>
            <a:prstGeom prst="rect">
              <a:avLst/>
            </a:prstGeom>
            <a:ln w="3175">
              <a:solidFill>
                <a:schemeClr val="bg1">
                  <a:lumMod val="75000"/>
                </a:schemeClr>
              </a:solidFill>
            </a:ln>
          </p:spPr>
        </p:pic>
        <p:sp>
          <p:nvSpPr>
            <p:cNvPr id="55" name="正方形/長方形 54">
              <a:extLst>
                <a:ext uri="{FF2B5EF4-FFF2-40B4-BE49-F238E27FC236}">
                  <a16:creationId xmlns:a16="http://schemas.microsoft.com/office/drawing/2014/main" id="{BC7BC844-3E8E-4B70-9D87-C348FB3DD516}"/>
                </a:ext>
              </a:extLst>
            </p:cNvPr>
            <p:cNvSpPr/>
            <p:nvPr/>
          </p:nvSpPr>
          <p:spPr>
            <a:xfrm>
              <a:off x="5689549" y="2937522"/>
              <a:ext cx="124604" cy="105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87367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グループ化 71">
            <a:extLst>
              <a:ext uri="{FF2B5EF4-FFF2-40B4-BE49-F238E27FC236}">
                <a16:creationId xmlns:a16="http://schemas.microsoft.com/office/drawing/2014/main" id="{91FA5EE3-3643-4D89-98A4-332CB74BCBA4}"/>
              </a:ext>
            </a:extLst>
          </p:cNvPr>
          <p:cNvGrpSpPr/>
          <p:nvPr/>
        </p:nvGrpSpPr>
        <p:grpSpPr>
          <a:xfrm>
            <a:off x="529793" y="1129682"/>
            <a:ext cx="936000" cy="1664832"/>
            <a:chOff x="1162312" y="775548"/>
            <a:chExt cx="936000" cy="1664832"/>
          </a:xfrm>
        </p:grpSpPr>
        <p:pic>
          <p:nvPicPr>
            <p:cNvPr id="11" name="図 10">
              <a:extLst>
                <a:ext uri="{FF2B5EF4-FFF2-40B4-BE49-F238E27FC236}">
                  <a16:creationId xmlns:a16="http://schemas.microsoft.com/office/drawing/2014/main" id="{574F3462-6FB5-48E9-A1A0-46DFD726F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12" y="775548"/>
              <a:ext cx="936000" cy="1664832"/>
            </a:xfrm>
            <a:prstGeom prst="rect">
              <a:avLst/>
            </a:prstGeom>
            <a:ln w="3175">
              <a:solidFill>
                <a:schemeClr val="bg1">
                  <a:lumMod val="75000"/>
                </a:schemeClr>
              </a:solidFill>
            </a:ln>
          </p:spPr>
        </p:pic>
        <p:sp>
          <p:nvSpPr>
            <p:cNvPr id="22" name="正方形/長方形 21">
              <a:extLst>
                <a:ext uri="{FF2B5EF4-FFF2-40B4-BE49-F238E27FC236}">
                  <a16:creationId xmlns:a16="http://schemas.microsoft.com/office/drawing/2014/main" id="{544D8AD7-99E4-4402-8D83-0F20BDEB4006}"/>
                </a:ext>
              </a:extLst>
            </p:cNvPr>
            <p:cNvSpPr/>
            <p:nvPr/>
          </p:nvSpPr>
          <p:spPr>
            <a:xfrm>
              <a:off x="1358346" y="1636971"/>
              <a:ext cx="531125" cy="135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7" name="テキスト ボックス 26">
            <a:extLst>
              <a:ext uri="{FF2B5EF4-FFF2-40B4-BE49-F238E27FC236}">
                <a16:creationId xmlns:a16="http://schemas.microsoft.com/office/drawing/2014/main" id="{D32C485C-FF09-494F-841E-56B79806259D}"/>
              </a:ext>
            </a:extLst>
          </p:cNvPr>
          <p:cNvSpPr txBox="1"/>
          <p:nvPr/>
        </p:nvSpPr>
        <p:spPr>
          <a:xfrm>
            <a:off x="5786512" y="4995706"/>
            <a:ext cx="936000"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IMG_0097.PNG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65A705F1-08EB-478E-B5C0-B1029A51E2BD}"/>
              </a:ext>
            </a:extLst>
          </p:cNvPr>
          <p:cNvSpPr txBox="1"/>
          <p:nvPr/>
        </p:nvSpPr>
        <p:spPr>
          <a:xfrm>
            <a:off x="1305240" y="2442079"/>
            <a:ext cx="1017631"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starter_01.PNG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7177A0FE-2053-489F-9401-0E1A825C9FA9}"/>
              </a:ext>
            </a:extLst>
          </p:cNvPr>
          <p:cNvSpPr txBox="1"/>
          <p:nvPr/>
        </p:nvSpPr>
        <p:spPr>
          <a:xfrm>
            <a:off x="3513677" y="3085523"/>
            <a:ext cx="3096000" cy="201145"/>
          </a:xfrm>
          <a:prstGeom prst="rect">
            <a:avLst/>
          </a:prstGeom>
          <a:noFill/>
        </p:spPr>
        <p:txBody>
          <a:bodyPr wrap="square" lIns="0" tIns="46800" rIns="0" rtlCol="0">
            <a:spAutoFit/>
          </a:bodyPr>
          <a:lstStyle/>
          <a:p>
            <a:r>
              <a:rPr kumimoji="1" lang="en-US" altLang="ja-JP" sz="700" b="1" dirty="0">
                <a:latin typeface="メイリオ" panose="020B0604030504040204" pitchFamily="50" charset="-128"/>
                <a:ea typeface="メイリオ" panose="020B0604030504040204" pitchFamily="50" charset="-128"/>
              </a:rPr>
              <a:t>②</a:t>
            </a:r>
            <a:r>
              <a:rPr kumimoji="1" lang="ja-JP" altLang="en-US" sz="700" b="1" dirty="0">
                <a:latin typeface="メイリオ" panose="020B0604030504040204" pitchFamily="50" charset="-128"/>
                <a:ea typeface="メイリオ" panose="020B0604030504040204" pitchFamily="50" charset="-128"/>
              </a:rPr>
              <a:t>ネットワークを新規で登録する場合</a:t>
            </a:r>
            <a:r>
              <a:rPr kumimoji="1" lang="ja-JP" altLang="en-US" sz="700" dirty="0">
                <a:latin typeface="メイリオ" panose="020B0604030504040204" pitchFamily="50" charset="-128"/>
                <a:ea typeface="メイリオ" panose="020B0604030504040204" pitchFamily="50" charset="-128"/>
              </a:rPr>
              <a:t>。</a:t>
            </a:r>
          </a:p>
        </p:txBody>
      </p:sp>
      <p:grpSp>
        <p:nvGrpSpPr>
          <p:cNvPr id="98" name="グループ化 97">
            <a:extLst>
              <a:ext uri="{FF2B5EF4-FFF2-40B4-BE49-F238E27FC236}">
                <a16:creationId xmlns:a16="http://schemas.microsoft.com/office/drawing/2014/main" id="{D165E0BF-0444-40DF-94E9-6165BBA16A38}"/>
              </a:ext>
            </a:extLst>
          </p:cNvPr>
          <p:cNvGrpSpPr/>
          <p:nvPr/>
        </p:nvGrpSpPr>
        <p:grpSpPr>
          <a:xfrm>
            <a:off x="3967852" y="5986675"/>
            <a:ext cx="936000" cy="1664832"/>
            <a:chOff x="3688200" y="5985604"/>
            <a:chExt cx="936000" cy="1664832"/>
          </a:xfrm>
        </p:grpSpPr>
        <p:pic>
          <p:nvPicPr>
            <p:cNvPr id="42" name="図 41">
              <a:extLst>
                <a:ext uri="{FF2B5EF4-FFF2-40B4-BE49-F238E27FC236}">
                  <a16:creationId xmlns:a16="http://schemas.microsoft.com/office/drawing/2014/main" id="{956CF883-37E8-4E3B-B5FB-9B8797DC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200" y="5985604"/>
              <a:ext cx="936000" cy="1664832"/>
            </a:xfrm>
            <a:prstGeom prst="rect">
              <a:avLst/>
            </a:prstGeom>
            <a:ln w="3175">
              <a:solidFill>
                <a:schemeClr val="bg1">
                  <a:lumMod val="75000"/>
                </a:schemeClr>
              </a:solidFill>
            </a:ln>
          </p:spPr>
        </p:pic>
        <p:sp>
          <p:nvSpPr>
            <p:cNvPr id="43" name="正方形/長方形 42">
              <a:extLst>
                <a:ext uri="{FF2B5EF4-FFF2-40B4-BE49-F238E27FC236}">
                  <a16:creationId xmlns:a16="http://schemas.microsoft.com/office/drawing/2014/main" id="{FA841FCC-91C4-484A-B2DE-3051C5C410F0}"/>
                </a:ext>
              </a:extLst>
            </p:cNvPr>
            <p:cNvSpPr/>
            <p:nvPr/>
          </p:nvSpPr>
          <p:spPr>
            <a:xfrm>
              <a:off x="3862378" y="6774062"/>
              <a:ext cx="571034" cy="13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B93634F1-8E87-4D18-B98C-37A80056ED4D}"/>
              </a:ext>
            </a:extLst>
          </p:cNvPr>
          <p:cNvGrpSpPr/>
          <p:nvPr/>
        </p:nvGrpSpPr>
        <p:grpSpPr>
          <a:xfrm>
            <a:off x="3549696" y="3305171"/>
            <a:ext cx="936000" cy="1664832"/>
            <a:chOff x="5285052" y="727497"/>
            <a:chExt cx="936000" cy="1664832"/>
          </a:xfrm>
        </p:grpSpPr>
        <p:pic>
          <p:nvPicPr>
            <p:cNvPr id="57" name="図 56">
              <a:extLst>
                <a:ext uri="{FF2B5EF4-FFF2-40B4-BE49-F238E27FC236}">
                  <a16:creationId xmlns:a16="http://schemas.microsoft.com/office/drawing/2014/main" id="{71B05AC1-9458-4454-85E4-EC85FC7ED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052" y="727497"/>
              <a:ext cx="936000" cy="1664832"/>
            </a:xfrm>
            <a:prstGeom prst="rect">
              <a:avLst/>
            </a:prstGeom>
            <a:ln w="3175">
              <a:solidFill>
                <a:schemeClr val="bg1">
                  <a:lumMod val="75000"/>
                </a:schemeClr>
              </a:solidFill>
            </a:ln>
          </p:spPr>
        </p:pic>
        <p:sp>
          <p:nvSpPr>
            <p:cNvPr id="59" name="正方形/長方形 58">
              <a:extLst>
                <a:ext uri="{FF2B5EF4-FFF2-40B4-BE49-F238E27FC236}">
                  <a16:creationId xmlns:a16="http://schemas.microsoft.com/office/drawing/2014/main" id="{85283876-2189-4A38-A20B-05BF8BEBFCF9}"/>
                </a:ext>
              </a:extLst>
            </p:cNvPr>
            <p:cNvSpPr/>
            <p:nvPr/>
          </p:nvSpPr>
          <p:spPr>
            <a:xfrm>
              <a:off x="5825609" y="1630980"/>
              <a:ext cx="201930" cy="9992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BBC55403-16DE-43D1-8422-659FC7CCD3A2}"/>
              </a:ext>
            </a:extLst>
          </p:cNvPr>
          <p:cNvSpPr txBox="1"/>
          <p:nvPr/>
        </p:nvSpPr>
        <p:spPr>
          <a:xfrm>
            <a:off x="4660370" y="4995706"/>
            <a:ext cx="936000"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IMG_0098.PNG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id="{76C3EE40-7300-4830-A368-92987484029E}"/>
              </a:ext>
            </a:extLst>
          </p:cNvPr>
          <p:cNvSpPr txBox="1"/>
          <p:nvPr/>
        </p:nvSpPr>
        <p:spPr>
          <a:xfrm>
            <a:off x="3549696" y="4997313"/>
            <a:ext cx="936000"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IMG_0112.PNG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97" name="グループ化 96">
            <a:extLst>
              <a:ext uri="{FF2B5EF4-FFF2-40B4-BE49-F238E27FC236}">
                <a16:creationId xmlns:a16="http://schemas.microsoft.com/office/drawing/2014/main" id="{EB7D7231-952E-462D-9874-ED43D7752083}"/>
              </a:ext>
            </a:extLst>
          </p:cNvPr>
          <p:cNvGrpSpPr/>
          <p:nvPr/>
        </p:nvGrpSpPr>
        <p:grpSpPr>
          <a:xfrm>
            <a:off x="5312677" y="5986675"/>
            <a:ext cx="936000" cy="1664832"/>
            <a:chOff x="5033025" y="6070577"/>
            <a:chExt cx="936000" cy="1664832"/>
          </a:xfrm>
        </p:grpSpPr>
        <p:pic>
          <p:nvPicPr>
            <p:cNvPr id="64" name="図 63">
              <a:extLst>
                <a:ext uri="{FF2B5EF4-FFF2-40B4-BE49-F238E27FC236}">
                  <a16:creationId xmlns:a16="http://schemas.microsoft.com/office/drawing/2014/main" id="{BF2B1A7E-6C70-40BF-BBF7-30BA80A42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025" y="6070577"/>
              <a:ext cx="936000" cy="1664832"/>
            </a:xfrm>
            <a:prstGeom prst="rect">
              <a:avLst/>
            </a:prstGeom>
            <a:ln w="3175">
              <a:solidFill>
                <a:schemeClr val="bg1">
                  <a:lumMod val="75000"/>
                </a:schemeClr>
              </a:solidFill>
            </a:ln>
          </p:spPr>
        </p:pic>
        <p:sp>
          <p:nvSpPr>
            <p:cNvPr id="65" name="正方形/長方形 64">
              <a:extLst>
                <a:ext uri="{FF2B5EF4-FFF2-40B4-BE49-F238E27FC236}">
                  <a16:creationId xmlns:a16="http://schemas.microsoft.com/office/drawing/2014/main" id="{36384147-91A8-4F3B-937F-731BB9595043}"/>
                </a:ext>
              </a:extLst>
            </p:cNvPr>
            <p:cNvSpPr/>
            <p:nvPr/>
          </p:nvSpPr>
          <p:spPr>
            <a:xfrm>
              <a:off x="5226339" y="6637478"/>
              <a:ext cx="538701" cy="44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テキスト ボックス 67">
            <a:extLst>
              <a:ext uri="{FF2B5EF4-FFF2-40B4-BE49-F238E27FC236}">
                <a16:creationId xmlns:a16="http://schemas.microsoft.com/office/drawing/2014/main" id="{20583E83-A754-40BE-B6D8-E53D645B44D0}"/>
              </a:ext>
            </a:extLst>
          </p:cNvPr>
          <p:cNvSpPr txBox="1"/>
          <p:nvPr/>
        </p:nvSpPr>
        <p:spPr>
          <a:xfrm>
            <a:off x="52687" y="76553"/>
            <a:ext cx="6755811" cy="538609"/>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ネットワーク接続設定をおこなう </a:t>
            </a:r>
            <a:r>
              <a:rPr kumimoji="1" lang="en-US" altLang="ja-JP" sz="1400" b="1" dirty="0">
                <a:latin typeface="メイリオ" panose="020B0604030504040204" pitchFamily="50" charset="-128"/>
                <a:ea typeface="メイリオ" panose="020B0604030504040204" pitchFamily="50" charset="-128"/>
              </a:rPr>
              <a:t>/ </a:t>
            </a:r>
            <a:r>
              <a:rPr kumimoji="1" lang="en-US" altLang="ja-JP" sz="1400" b="1" dirty="0" err="1">
                <a:latin typeface="メイリオ" panose="020B0604030504040204" pitchFamily="50" charset="-128"/>
                <a:ea typeface="メイリオ" panose="020B0604030504040204" pitchFamily="50" charset="-128"/>
              </a:rPr>
              <a:t>Wifi</a:t>
            </a:r>
            <a:r>
              <a:rPr kumimoji="1" lang="ja-JP" altLang="en-US" sz="1400" b="1" dirty="0">
                <a:latin typeface="メイリオ" panose="020B0604030504040204" pitchFamily="50" charset="-128"/>
                <a:ea typeface="メイリオ" panose="020B0604030504040204" pitchFamily="50" charset="-128"/>
              </a:rPr>
              <a:t>接続設定する方法（</a:t>
            </a:r>
            <a:r>
              <a:rPr kumimoji="1" lang="en-US" altLang="ja-JP" sz="1400" b="1" dirty="0">
                <a:latin typeface="メイリオ" panose="020B0604030504040204" pitchFamily="50" charset="-128"/>
                <a:ea typeface="メイリオ" panose="020B0604030504040204" pitchFamily="50" charset="-128"/>
              </a:rPr>
              <a:t>iOS</a:t>
            </a:r>
            <a:r>
              <a:rPr kumimoji="1" lang="ja-JP" altLang="en-US" sz="1400" b="1" dirty="0">
                <a:latin typeface="メイリオ" panose="020B0604030504040204" pitchFamily="50" charset="-128"/>
                <a:ea typeface="メイリオ" panose="020B0604030504040204" pitchFamily="50" charset="-128"/>
              </a:rPr>
              <a:t>のみ）</a:t>
            </a:r>
          </a:p>
        </p:txBody>
      </p:sp>
      <p:grpSp>
        <p:nvGrpSpPr>
          <p:cNvPr id="79" name="グループ化 78">
            <a:extLst>
              <a:ext uri="{FF2B5EF4-FFF2-40B4-BE49-F238E27FC236}">
                <a16:creationId xmlns:a16="http://schemas.microsoft.com/office/drawing/2014/main" id="{A3F40F74-9318-407B-9616-6675730D77CE}"/>
              </a:ext>
            </a:extLst>
          </p:cNvPr>
          <p:cNvGrpSpPr/>
          <p:nvPr/>
        </p:nvGrpSpPr>
        <p:grpSpPr>
          <a:xfrm>
            <a:off x="421307" y="3704150"/>
            <a:ext cx="1155143" cy="1080040"/>
            <a:chOff x="1146339" y="3412583"/>
            <a:chExt cx="1155143" cy="1080040"/>
          </a:xfrm>
        </p:grpSpPr>
        <p:pic>
          <p:nvPicPr>
            <p:cNvPr id="6" name="図 5">
              <a:extLst>
                <a:ext uri="{FF2B5EF4-FFF2-40B4-BE49-F238E27FC236}">
                  <a16:creationId xmlns:a16="http://schemas.microsoft.com/office/drawing/2014/main" id="{C5FA57E4-8A48-47CD-BE4C-C0EE2E0A1ADC}"/>
                </a:ext>
              </a:extLst>
            </p:cNvPr>
            <p:cNvPicPr>
              <a:picLocks noChangeAspect="1"/>
            </p:cNvPicPr>
            <p:nvPr/>
          </p:nvPicPr>
          <p:blipFill rotWithShape="1">
            <a:blip r:embed="rId7">
              <a:extLst>
                <a:ext uri="{28A0092B-C50C-407E-A947-70E740481C1C}">
                  <a14:useLocalDpi xmlns:a14="http://schemas.microsoft.com/office/drawing/2010/main" val="0"/>
                </a:ext>
              </a:extLst>
            </a:blip>
            <a:srcRect b="36296"/>
            <a:stretch/>
          </p:blipFill>
          <p:spPr>
            <a:xfrm>
              <a:off x="1255910" y="3412583"/>
              <a:ext cx="936000" cy="1060566"/>
            </a:xfrm>
            <a:prstGeom prst="rect">
              <a:avLst/>
            </a:prstGeom>
            <a:ln w="3175">
              <a:solidFill>
                <a:schemeClr val="bg1">
                  <a:lumMod val="75000"/>
                </a:schemeClr>
              </a:solidFill>
            </a:ln>
          </p:spPr>
        </p:pic>
        <p:sp>
          <p:nvSpPr>
            <p:cNvPr id="49" name="正方形/長方形 48">
              <a:extLst>
                <a:ext uri="{FF2B5EF4-FFF2-40B4-BE49-F238E27FC236}">
                  <a16:creationId xmlns:a16="http://schemas.microsoft.com/office/drawing/2014/main" id="{65B81A9E-6CF8-44B9-8E6D-5DCDD27B08A2}"/>
                </a:ext>
              </a:extLst>
            </p:cNvPr>
            <p:cNvSpPr/>
            <p:nvPr/>
          </p:nvSpPr>
          <p:spPr>
            <a:xfrm>
              <a:off x="1209865" y="3980459"/>
              <a:ext cx="1028091" cy="13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8" name="コンテンツ プレースホルダー 210">
              <a:extLst>
                <a:ext uri="{FF2B5EF4-FFF2-40B4-BE49-F238E27FC236}">
                  <a16:creationId xmlns:a16="http://schemas.microsoft.com/office/drawing/2014/main" id="{D8204696-4BCA-4D68-8925-15099E2CBB00}"/>
                </a:ext>
              </a:extLst>
            </p:cNvPr>
            <p:cNvPicPr>
              <a:picLocks noChangeAspect="1"/>
            </p:cNvPicPr>
            <p:nvPr/>
          </p:nvPicPr>
          <p:blipFill rotWithShape="1">
            <a:blip r:embed="rId8">
              <a:extLst>
                <a:ext uri="{28A0092B-C50C-407E-A947-70E740481C1C}">
                  <a14:useLocalDpi xmlns:a14="http://schemas.microsoft.com/office/drawing/2010/main" val="0"/>
                </a:ext>
              </a:extLst>
            </a:blip>
            <a:srcRect b="52512"/>
            <a:stretch/>
          </p:blipFill>
          <p:spPr>
            <a:xfrm>
              <a:off x="1146339" y="4284874"/>
              <a:ext cx="1155143" cy="207749"/>
            </a:xfrm>
            <a:prstGeom prst="rect">
              <a:avLst/>
            </a:prstGeom>
          </p:spPr>
        </p:pic>
      </p:grpSp>
      <p:sp>
        <p:nvSpPr>
          <p:cNvPr id="29" name="テキスト ボックス 28">
            <a:extLst>
              <a:ext uri="{FF2B5EF4-FFF2-40B4-BE49-F238E27FC236}">
                <a16:creationId xmlns:a16="http://schemas.microsoft.com/office/drawing/2014/main" id="{8A703254-FBB9-4036-8324-6415F629C081}"/>
              </a:ext>
            </a:extLst>
          </p:cNvPr>
          <p:cNvSpPr txBox="1"/>
          <p:nvPr/>
        </p:nvSpPr>
        <p:spPr>
          <a:xfrm>
            <a:off x="990604" y="4492631"/>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IMG_0095.PNG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46" name="グループ化 45">
            <a:extLst>
              <a:ext uri="{FF2B5EF4-FFF2-40B4-BE49-F238E27FC236}">
                <a16:creationId xmlns:a16="http://schemas.microsoft.com/office/drawing/2014/main" id="{C873A7F5-3854-47E9-A95B-80413902DDD6}"/>
              </a:ext>
            </a:extLst>
          </p:cNvPr>
          <p:cNvGrpSpPr/>
          <p:nvPr/>
        </p:nvGrpSpPr>
        <p:grpSpPr>
          <a:xfrm>
            <a:off x="3950796" y="1235860"/>
            <a:ext cx="1139477" cy="1681159"/>
            <a:chOff x="3950796" y="1235860"/>
            <a:chExt cx="1139477" cy="1681159"/>
          </a:xfrm>
        </p:grpSpPr>
        <p:grpSp>
          <p:nvGrpSpPr>
            <p:cNvPr id="80" name="グループ化 79">
              <a:extLst>
                <a:ext uri="{FF2B5EF4-FFF2-40B4-BE49-F238E27FC236}">
                  <a16:creationId xmlns:a16="http://schemas.microsoft.com/office/drawing/2014/main" id="{EA263EC0-1AEA-4D59-936E-663D419A4BBD}"/>
                </a:ext>
              </a:extLst>
            </p:cNvPr>
            <p:cNvGrpSpPr/>
            <p:nvPr/>
          </p:nvGrpSpPr>
          <p:grpSpPr>
            <a:xfrm>
              <a:off x="3970721" y="1235860"/>
              <a:ext cx="948341" cy="1681159"/>
              <a:chOff x="3657720" y="784315"/>
              <a:chExt cx="948341" cy="1681159"/>
            </a:xfrm>
          </p:grpSpPr>
          <p:pic>
            <p:nvPicPr>
              <p:cNvPr id="55" name="図 54">
                <a:extLst>
                  <a:ext uri="{FF2B5EF4-FFF2-40B4-BE49-F238E27FC236}">
                    <a16:creationId xmlns:a16="http://schemas.microsoft.com/office/drawing/2014/main" id="{F745A5ED-92AB-48F4-9D61-F2B4423CC3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720" y="784315"/>
                <a:ext cx="936000" cy="1664832"/>
              </a:xfrm>
              <a:prstGeom prst="rect">
                <a:avLst/>
              </a:prstGeom>
              <a:ln w="3175">
                <a:solidFill>
                  <a:schemeClr val="bg1">
                    <a:lumMod val="75000"/>
                  </a:schemeClr>
                </a:solidFill>
              </a:ln>
            </p:spPr>
          </p:pic>
          <p:sp>
            <p:nvSpPr>
              <p:cNvPr id="58" name="正方形/長方形 57">
                <a:extLst>
                  <a:ext uri="{FF2B5EF4-FFF2-40B4-BE49-F238E27FC236}">
                    <a16:creationId xmlns:a16="http://schemas.microsoft.com/office/drawing/2014/main" id="{A0BE91F9-0B0B-49F2-86E1-4170580C33F6}"/>
                  </a:ext>
                </a:extLst>
              </p:cNvPr>
              <p:cNvSpPr/>
              <p:nvPr/>
            </p:nvSpPr>
            <p:spPr>
              <a:xfrm>
                <a:off x="4428101" y="2307314"/>
                <a:ext cx="177960" cy="1581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1" name="正方形/長方形 80">
              <a:extLst>
                <a:ext uri="{FF2B5EF4-FFF2-40B4-BE49-F238E27FC236}">
                  <a16:creationId xmlns:a16="http://schemas.microsoft.com/office/drawing/2014/main" id="{D1444F98-F38F-4098-BC43-732175435950}"/>
                </a:ext>
              </a:extLst>
            </p:cNvPr>
            <p:cNvSpPr/>
            <p:nvPr/>
          </p:nvSpPr>
          <p:spPr>
            <a:xfrm>
              <a:off x="3950796" y="1374907"/>
              <a:ext cx="975623" cy="1504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7C19799A-ACB3-4638-BF2B-FB95686DAC42}"/>
                </a:ext>
              </a:extLst>
            </p:cNvPr>
            <p:cNvSpPr txBox="1"/>
            <p:nvPr/>
          </p:nvSpPr>
          <p:spPr>
            <a:xfrm>
              <a:off x="4951082" y="1395168"/>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64D8ED93-9523-4BD4-B612-1847413887FC}"/>
                </a:ext>
              </a:extLst>
            </p:cNvPr>
            <p:cNvSpPr txBox="1"/>
            <p:nvPr/>
          </p:nvSpPr>
          <p:spPr>
            <a:xfrm>
              <a:off x="4953323" y="277638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grpSp>
      <p:grpSp>
        <p:nvGrpSpPr>
          <p:cNvPr id="91" name="グループ化 90">
            <a:extLst>
              <a:ext uri="{FF2B5EF4-FFF2-40B4-BE49-F238E27FC236}">
                <a16:creationId xmlns:a16="http://schemas.microsoft.com/office/drawing/2014/main" id="{FB317790-E55E-4653-904A-EBB99B1AB7C2}"/>
              </a:ext>
            </a:extLst>
          </p:cNvPr>
          <p:cNvGrpSpPr/>
          <p:nvPr/>
        </p:nvGrpSpPr>
        <p:grpSpPr>
          <a:xfrm>
            <a:off x="4662709" y="3304952"/>
            <a:ext cx="936000" cy="1664832"/>
            <a:chOff x="3926015" y="2544770"/>
            <a:chExt cx="936000" cy="1664832"/>
          </a:xfrm>
        </p:grpSpPr>
        <p:pic>
          <p:nvPicPr>
            <p:cNvPr id="38" name="図 37">
              <a:extLst>
                <a:ext uri="{FF2B5EF4-FFF2-40B4-BE49-F238E27FC236}">
                  <a16:creationId xmlns:a16="http://schemas.microsoft.com/office/drawing/2014/main" id="{860721C2-F10B-4C83-9DEC-0E52B71F9F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6015" y="2544770"/>
              <a:ext cx="936000" cy="1664832"/>
            </a:xfrm>
            <a:prstGeom prst="rect">
              <a:avLst/>
            </a:prstGeom>
            <a:ln w="3175">
              <a:solidFill>
                <a:schemeClr val="bg1">
                  <a:lumMod val="75000"/>
                </a:schemeClr>
              </a:solidFill>
            </a:ln>
          </p:spPr>
        </p:pic>
        <p:sp>
          <p:nvSpPr>
            <p:cNvPr id="86" name="正方形/長方形 85">
              <a:extLst>
                <a:ext uri="{FF2B5EF4-FFF2-40B4-BE49-F238E27FC236}">
                  <a16:creationId xmlns:a16="http://schemas.microsoft.com/office/drawing/2014/main" id="{CD0BB0F6-FA3B-4BE9-BB59-10029F3ACD4F}"/>
                </a:ext>
              </a:extLst>
            </p:cNvPr>
            <p:cNvSpPr/>
            <p:nvPr/>
          </p:nvSpPr>
          <p:spPr>
            <a:xfrm>
              <a:off x="4050990" y="3924982"/>
              <a:ext cx="681372" cy="15911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4850DFB0-8D91-4DF9-9C41-F05BE1EBEA74}"/>
                </a:ext>
              </a:extLst>
            </p:cNvPr>
            <p:cNvSpPr txBox="1"/>
            <p:nvPr/>
          </p:nvSpPr>
          <p:spPr>
            <a:xfrm>
              <a:off x="4514169" y="2955011"/>
              <a:ext cx="264621" cy="123111"/>
            </a:xfrm>
            <a:prstGeom prst="rect">
              <a:avLst/>
            </a:prstGeom>
            <a:noFill/>
          </p:spPr>
          <p:txBody>
            <a:bodyPr wrap="square" lIns="0" tIns="0" rIns="0" bIns="0" rtlCol="0">
              <a:spAutoFit/>
            </a:bodyPr>
            <a:lstStyle/>
            <a:p>
              <a:r>
                <a:rPr kumimoji="1" lang="ja-JP" altLang="en-US" sz="800" b="1" dirty="0">
                  <a:solidFill>
                    <a:srgbClr val="FF0000"/>
                  </a:solidFill>
                  <a:latin typeface="メイリオ" panose="020B0604030504040204" pitchFamily="50" charset="-128"/>
                  <a:ea typeface="メイリオ" panose="020B0604030504040204" pitchFamily="50" charset="-128"/>
                </a:rPr>
                <a:t>入力</a:t>
              </a:r>
            </a:p>
          </p:txBody>
        </p:sp>
        <p:sp>
          <p:nvSpPr>
            <p:cNvPr id="88" name="右大かっこ 87">
              <a:extLst>
                <a:ext uri="{FF2B5EF4-FFF2-40B4-BE49-F238E27FC236}">
                  <a16:creationId xmlns:a16="http://schemas.microsoft.com/office/drawing/2014/main" id="{74FE0F3F-DDE2-424A-AF31-B1431E500004}"/>
                </a:ext>
              </a:extLst>
            </p:cNvPr>
            <p:cNvSpPr/>
            <p:nvPr/>
          </p:nvSpPr>
          <p:spPr>
            <a:xfrm>
              <a:off x="4410725" y="2782567"/>
              <a:ext cx="59716" cy="468000"/>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D86B45D8-7145-49D5-96A4-721F66615B75}"/>
              </a:ext>
            </a:extLst>
          </p:cNvPr>
          <p:cNvGrpSpPr/>
          <p:nvPr/>
        </p:nvGrpSpPr>
        <p:grpSpPr>
          <a:xfrm>
            <a:off x="5786512" y="3294309"/>
            <a:ext cx="936000" cy="1664832"/>
            <a:chOff x="5413734" y="2538896"/>
            <a:chExt cx="936000" cy="1664832"/>
          </a:xfrm>
        </p:grpSpPr>
        <p:pic>
          <p:nvPicPr>
            <p:cNvPr id="26" name="図 25">
              <a:extLst>
                <a:ext uri="{FF2B5EF4-FFF2-40B4-BE49-F238E27FC236}">
                  <a16:creationId xmlns:a16="http://schemas.microsoft.com/office/drawing/2014/main" id="{B2E924D9-AAB4-4763-9733-90CE7B506E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3734" y="2538896"/>
              <a:ext cx="936000" cy="1664832"/>
            </a:xfrm>
            <a:prstGeom prst="rect">
              <a:avLst/>
            </a:prstGeom>
            <a:ln w="3175">
              <a:solidFill>
                <a:schemeClr val="bg1">
                  <a:lumMod val="75000"/>
                </a:schemeClr>
              </a:solidFill>
            </a:ln>
          </p:spPr>
        </p:pic>
        <p:sp>
          <p:nvSpPr>
            <p:cNvPr id="92" name="正方形/長方形 91">
              <a:extLst>
                <a:ext uri="{FF2B5EF4-FFF2-40B4-BE49-F238E27FC236}">
                  <a16:creationId xmlns:a16="http://schemas.microsoft.com/office/drawing/2014/main" id="{96E6E15B-F004-45D5-B917-19C1B852ABE2}"/>
                </a:ext>
              </a:extLst>
            </p:cNvPr>
            <p:cNvSpPr/>
            <p:nvPr/>
          </p:nvSpPr>
          <p:spPr>
            <a:xfrm>
              <a:off x="5801499" y="3435549"/>
              <a:ext cx="160006" cy="10911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5" name="矢印: 右 94">
            <a:extLst>
              <a:ext uri="{FF2B5EF4-FFF2-40B4-BE49-F238E27FC236}">
                <a16:creationId xmlns:a16="http://schemas.microsoft.com/office/drawing/2014/main" id="{4F7617BF-29F1-4EE3-9ED0-73B7ECA7661A}"/>
              </a:ext>
            </a:extLst>
          </p:cNvPr>
          <p:cNvSpPr/>
          <p:nvPr/>
        </p:nvSpPr>
        <p:spPr>
          <a:xfrm>
            <a:off x="4526495" y="3968302"/>
            <a:ext cx="108000"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矢印: 右 95">
            <a:extLst>
              <a:ext uri="{FF2B5EF4-FFF2-40B4-BE49-F238E27FC236}">
                <a16:creationId xmlns:a16="http://schemas.microsoft.com/office/drawing/2014/main" id="{8A05708C-69F6-4081-AFC2-91B1DF391D9F}"/>
              </a:ext>
            </a:extLst>
          </p:cNvPr>
          <p:cNvSpPr/>
          <p:nvPr/>
        </p:nvSpPr>
        <p:spPr>
          <a:xfrm>
            <a:off x="5637845" y="3968301"/>
            <a:ext cx="108000"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C138148-C06A-4FD2-AD33-643D21DD1188}"/>
              </a:ext>
            </a:extLst>
          </p:cNvPr>
          <p:cNvSpPr txBox="1"/>
          <p:nvPr/>
        </p:nvSpPr>
        <p:spPr>
          <a:xfrm>
            <a:off x="4022239" y="7390620"/>
            <a:ext cx="851452"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IMG_0099.PNG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01F49631-EB23-47A8-A296-06BEA7F97414}"/>
              </a:ext>
            </a:extLst>
          </p:cNvPr>
          <p:cNvSpPr txBox="1"/>
          <p:nvPr/>
        </p:nvSpPr>
        <p:spPr>
          <a:xfrm>
            <a:off x="5354639" y="7390619"/>
            <a:ext cx="851452"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IMG_0113.PNG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99" name="テキスト ボックス 98">
            <a:extLst>
              <a:ext uri="{FF2B5EF4-FFF2-40B4-BE49-F238E27FC236}">
                <a16:creationId xmlns:a16="http://schemas.microsoft.com/office/drawing/2014/main" id="{590825B9-94FC-43DF-9635-950F5580446F}"/>
              </a:ext>
            </a:extLst>
          </p:cNvPr>
          <p:cNvSpPr txBox="1"/>
          <p:nvPr/>
        </p:nvSpPr>
        <p:spPr>
          <a:xfrm>
            <a:off x="4026250" y="6787489"/>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100" name="テキスト ボックス 99">
            <a:extLst>
              <a:ext uri="{FF2B5EF4-FFF2-40B4-BE49-F238E27FC236}">
                <a16:creationId xmlns:a16="http://schemas.microsoft.com/office/drawing/2014/main" id="{90F0B7C0-9202-4729-9B4F-6AE24F04185F}"/>
              </a:ext>
            </a:extLst>
          </p:cNvPr>
          <p:cNvSpPr txBox="1"/>
          <p:nvPr/>
        </p:nvSpPr>
        <p:spPr>
          <a:xfrm>
            <a:off x="5404558" y="6444962"/>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70" name="矢印: 右 69">
            <a:extLst>
              <a:ext uri="{FF2B5EF4-FFF2-40B4-BE49-F238E27FC236}">
                <a16:creationId xmlns:a16="http://schemas.microsoft.com/office/drawing/2014/main" id="{A5A06BF1-BD28-448B-AA0B-46BE17C3E4CB}"/>
              </a:ext>
            </a:extLst>
          </p:cNvPr>
          <p:cNvSpPr/>
          <p:nvPr/>
        </p:nvSpPr>
        <p:spPr>
          <a:xfrm>
            <a:off x="5042784" y="6699270"/>
            <a:ext cx="141023" cy="20861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A09555AD-535D-4553-AE21-7214FFFECA38}"/>
              </a:ext>
            </a:extLst>
          </p:cNvPr>
          <p:cNvGrpSpPr/>
          <p:nvPr/>
        </p:nvGrpSpPr>
        <p:grpSpPr>
          <a:xfrm>
            <a:off x="47348" y="694491"/>
            <a:ext cx="3307121" cy="416589"/>
            <a:chOff x="47348" y="694491"/>
            <a:chExt cx="3307121" cy="416589"/>
          </a:xfrm>
        </p:grpSpPr>
        <p:sp>
          <p:nvSpPr>
            <p:cNvPr id="12" name="テキスト ボックス 11">
              <a:extLst>
                <a:ext uri="{FF2B5EF4-FFF2-40B4-BE49-F238E27FC236}">
                  <a16:creationId xmlns:a16="http://schemas.microsoft.com/office/drawing/2014/main" id="{0C30FFCB-0A38-438A-92B6-B6549303A870}"/>
                </a:ext>
              </a:extLst>
            </p:cNvPr>
            <p:cNvSpPr txBox="1"/>
            <p:nvPr/>
          </p:nvSpPr>
          <p:spPr>
            <a:xfrm>
              <a:off x="294469" y="694491"/>
              <a:ext cx="3060000" cy="416589"/>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TOP</a:t>
              </a:r>
              <a:r>
                <a:rPr kumimoji="1" lang="ja-JP" altLang="en-US" sz="700" dirty="0">
                  <a:latin typeface="メイリオ" panose="020B0604030504040204" pitchFamily="50" charset="-128"/>
                  <a:ea typeface="メイリオ" panose="020B0604030504040204" pitchFamily="50" charset="-128"/>
                </a:rPr>
                <a:t>画面で［ログイン］をタップします。ログイン画面が表示されたら、［ユーザー</a:t>
              </a:r>
              <a:r>
                <a:rPr kumimoji="1" lang="en-US" altLang="ja-JP" sz="700" dirty="0">
                  <a:latin typeface="メイリオ" panose="020B0604030504040204" pitchFamily="50" charset="-128"/>
                  <a:ea typeface="メイリオ" panose="020B0604030504040204" pitchFamily="50" charset="-128"/>
                </a:rPr>
                <a:t>ID</a:t>
              </a:r>
              <a:r>
                <a:rPr kumimoji="1" lang="ja-JP" altLang="en-US" sz="700" dirty="0">
                  <a:latin typeface="メイリオ" panose="020B0604030504040204" pitchFamily="50" charset="-128"/>
                  <a:ea typeface="メイリオ" panose="020B0604030504040204" pitchFamily="50" charset="-128"/>
                </a:rPr>
                <a:t>］［パスワード］を入力し［ログイン］をタップします。</a:t>
              </a:r>
            </a:p>
          </p:txBody>
        </p:sp>
        <p:sp>
          <p:nvSpPr>
            <p:cNvPr id="94" name="テキスト ボックス 93">
              <a:extLst>
                <a:ext uri="{FF2B5EF4-FFF2-40B4-BE49-F238E27FC236}">
                  <a16:creationId xmlns:a16="http://schemas.microsoft.com/office/drawing/2014/main" id="{A999E412-7A23-4EAE-B846-B0CC16B5A8AB}"/>
                </a:ext>
              </a:extLst>
            </p:cNvPr>
            <p:cNvSpPr txBox="1"/>
            <p:nvPr/>
          </p:nvSpPr>
          <p:spPr>
            <a:xfrm>
              <a:off x="47348" y="69449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23" name="グループ化 22">
            <a:extLst>
              <a:ext uri="{FF2B5EF4-FFF2-40B4-BE49-F238E27FC236}">
                <a16:creationId xmlns:a16="http://schemas.microsoft.com/office/drawing/2014/main" id="{2216DA4C-2131-4C43-B33E-41B488148CDE}"/>
              </a:ext>
            </a:extLst>
          </p:cNvPr>
          <p:cNvGrpSpPr/>
          <p:nvPr/>
        </p:nvGrpSpPr>
        <p:grpSpPr>
          <a:xfrm>
            <a:off x="47348" y="3038421"/>
            <a:ext cx="3307121" cy="401200"/>
            <a:chOff x="47348" y="3038421"/>
            <a:chExt cx="3307121" cy="401200"/>
          </a:xfrm>
        </p:grpSpPr>
        <p:sp>
          <p:nvSpPr>
            <p:cNvPr id="13" name="テキスト ボックス 12">
              <a:extLst>
                <a:ext uri="{FF2B5EF4-FFF2-40B4-BE49-F238E27FC236}">
                  <a16:creationId xmlns:a16="http://schemas.microsoft.com/office/drawing/2014/main" id="{04A49C41-D80D-43F6-B6D2-A86082BC804F}"/>
                </a:ext>
              </a:extLst>
            </p:cNvPr>
            <p:cNvSpPr txBox="1"/>
            <p:nvPr/>
          </p:nvSpPr>
          <p:spPr>
            <a:xfrm>
              <a:off x="294469" y="3038421"/>
              <a:ext cx="3060000" cy="401200"/>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「デバイス一覧」画面が表示され、スマホと同じネットワークに接続しているデバイスを自動で読み込みます。</a:t>
              </a: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環境によって読み込みに時間がかかる場合がございます。</a:t>
              </a:r>
            </a:p>
          </p:txBody>
        </p:sp>
        <p:sp>
          <p:nvSpPr>
            <p:cNvPr id="101" name="テキスト ボックス 100">
              <a:extLst>
                <a:ext uri="{FF2B5EF4-FFF2-40B4-BE49-F238E27FC236}">
                  <a16:creationId xmlns:a16="http://schemas.microsoft.com/office/drawing/2014/main" id="{549E2704-9548-4BF7-B31D-E772CF58EBF6}"/>
                </a:ext>
              </a:extLst>
            </p:cNvPr>
            <p:cNvSpPr txBox="1"/>
            <p:nvPr/>
          </p:nvSpPr>
          <p:spPr>
            <a:xfrm>
              <a:off x="47348" y="303842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24" name="グループ化 23">
            <a:extLst>
              <a:ext uri="{FF2B5EF4-FFF2-40B4-BE49-F238E27FC236}">
                <a16:creationId xmlns:a16="http://schemas.microsoft.com/office/drawing/2014/main" id="{073ABA4C-1F04-4507-859E-5284A2DD78BB}"/>
              </a:ext>
            </a:extLst>
          </p:cNvPr>
          <p:cNvGrpSpPr/>
          <p:nvPr/>
        </p:nvGrpSpPr>
        <p:grpSpPr>
          <a:xfrm>
            <a:off x="47348" y="3493693"/>
            <a:ext cx="3307121" cy="208840"/>
            <a:chOff x="47348" y="3493693"/>
            <a:chExt cx="3307121" cy="208840"/>
          </a:xfrm>
        </p:grpSpPr>
        <p:sp>
          <p:nvSpPr>
            <p:cNvPr id="14" name="テキスト ボックス 13">
              <a:extLst>
                <a:ext uri="{FF2B5EF4-FFF2-40B4-BE49-F238E27FC236}">
                  <a16:creationId xmlns:a16="http://schemas.microsoft.com/office/drawing/2014/main" id="{D4A83CA9-5924-46AC-8CA2-D5BA5BE7CC85}"/>
                </a:ext>
              </a:extLst>
            </p:cNvPr>
            <p:cNvSpPr txBox="1"/>
            <p:nvPr/>
          </p:nvSpPr>
          <p:spPr>
            <a:xfrm>
              <a:off x="294469" y="3493693"/>
              <a:ext cx="3060000" cy="208840"/>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「デバイス一覧」から登録する</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をタップします。</a:t>
              </a:r>
            </a:p>
          </p:txBody>
        </p:sp>
        <p:sp>
          <p:nvSpPr>
            <p:cNvPr id="102" name="テキスト ボックス 101">
              <a:extLst>
                <a:ext uri="{FF2B5EF4-FFF2-40B4-BE49-F238E27FC236}">
                  <a16:creationId xmlns:a16="http://schemas.microsoft.com/office/drawing/2014/main" id="{E45D6515-F9A1-44D3-B8A9-9F63F3E86D59}"/>
                </a:ext>
              </a:extLst>
            </p:cNvPr>
            <p:cNvSpPr txBox="1"/>
            <p:nvPr/>
          </p:nvSpPr>
          <p:spPr>
            <a:xfrm>
              <a:off x="47348" y="349369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grpSp>
        <p:nvGrpSpPr>
          <p:cNvPr id="25" name="グループ化 24">
            <a:extLst>
              <a:ext uri="{FF2B5EF4-FFF2-40B4-BE49-F238E27FC236}">
                <a16:creationId xmlns:a16="http://schemas.microsoft.com/office/drawing/2014/main" id="{48F30FC0-9E39-40C4-AC60-F215BF58FD74}"/>
              </a:ext>
            </a:extLst>
          </p:cNvPr>
          <p:cNvGrpSpPr/>
          <p:nvPr/>
        </p:nvGrpSpPr>
        <p:grpSpPr>
          <a:xfrm>
            <a:off x="47348" y="5054641"/>
            <a:ext cx="3307121" cy="242614"/>
            <a:chOff x="47348" y="5054641"/>
            <a:chExt cx="3307121" cy="242614"/>
          </a:xfrm>
        </p:grpSpPr>
        <p:sp>
          <p:nvSpPr>
            <p:cNvPr id="16" name="テキスト ボックス 15">
              <a:extLst>
                <a:ext uri="{FF2B5EF4-FFF2-40B4-BE49-F238E27FC236}">
                  <a16:creationId xmlns:a16="http://schemas.microsoft.com/office/drawing/2014/main" id="{C69613BC-B2E3-4115-93A8-097EA2FC80EE}"/>
                </a:ext>
              </a:extLst>
            </p:cNvPr>
            <p:cNvSpPr txBox="1"/>
            <p:nvPr/>
          </p:nvSpPr>
          <p:spPr>
            <a:xfrm>
              <a:off x="294469" y="5054641"/>
              <a:ext cx="3060000" cy="242614"/>
            </a:xfrm>
            <a:prstGeom prst="rect">
              <a:avLst/>
            </a:prstGeom>
            <a:noFill/>
          </p:spPr>
          <p:txBody>
            <a:bodyPr wrap="square" lIns="0" tIns="46800" rIns="0" rtlCol="0">
              <a:noAutofit/>
            </a:bodyPr>
            <a:lstStyle/>
            <a:p>
              <a:r>
                <a:rPr kumimoji="1" lang="ja-JP" altLang="en-US" sz="700" dirty="0">
                  <a:latin typeface="メイリオ" panose="020B0604030504040204" pitchFamily="50" charset="-128"/>
                  <a:ea typeface="メイリオ" panose="020B0604030504040204" pitchFamily="50" charset="-128"/>
                </a:rPr>
                <a:t>「メニュー」画面が表示されますので［ネットワークに接続］をタップします。</a:t>
              </a:r>
            </a:p>
          </p:txBody>
        </p:sp>
        <p:sp>
          <p:nvSpPr>
            <p:cNvPr id="103" name="テキスト ボックス 102">
              <a:extLst>
                <a:ext uri="{FF2B5EF4-FFF2-40B4-BE49-F238E27FC236}">
                  <a16:creationId xmlns:a16="http://schemas.microsoft.com/office/drawing/2014/main" id="{D91851B0-AD2E-483B-9666-3936AFEE376B}"/>
                </a:ext>
              </a:extLst>
            </p:cNvPr>
            <p:cNvSpPr txBox="1"/>
            <p:nvPr/>
          </p:nvSpPr>
          <p:spPr>
            <a:xfrm>
              <a:off x="47348" y="505464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grpSp>
        <p:nvGrpSpPr>
          <p:cNvPr id="21" name="グループ化 20">
            <a:extLst>
              <a:ext uri="{FF2B5EF4-FFF2-40B4-BE49-F238E27FC236}">
                <a16:creationId xmlns:a16="http://schemas.microsoft.com/office/drawing/2014/main" id="{5D22E999-69E3-48B4-B7D3-F5E7EB1724C3}"/>
              </a:ext>
            </a:extLst>
          </p:cNvPr>
          <p:cNvGrpSpPr/>
          <p:nvPr/>
        </p:nvGrpSpPr>
        <p:grpSpPr>
          <a:xfrm>
            <a:off x="3515095" y="694491"/>
            <a:ext cx="3301550" cy="524311"/>
            <a:chOff x="3515095" y="694491"/>
            <a:chExt cx="3301550" cy="524311"/>
          </a:xfrm>
        </p:grpSpPr>
        <p:sp>
          <p:nvSpPr>
            <p:cNvPr id="18" name="テキスト ボックス 17">
              <a:extLst>
                <a:ext uri="{FF2B5EF4-FFF2-40B4-BE49-F238E27FC236}">
                  <a16:creationId xmlns:a16="http://schemas.microsoft.com/office/drawing/2014/main" id="{E2BA910E-35B0-41A6-B624-31F566E1FC15}"/>
                </a:ext>
              </a:extLst>
            </p:cNvPr>
            <p:cNvSpPr txBox="1"/>
            <p:nvPr/>
          </p:nvSpPr>
          <p:spPr>
            <a:xfrm>
              <a:off x="3756645" y="694491"/>
              <a:ext cx="3060000" cy="524311"/>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「登録済</a:t>
              </a:r>
              <a:r>
                <a:rPr kumimoji="1" lang="en-US" altLang="ja-JP" sz="700" dirty="0" err="1">
                  <a:latin typeface="メイリオ" panose="020B0604030504040204" pitchFamily="50" charset="-128"/>
                  <a:ea typeface="メイリオ" panose="020B0604030504040204" pitchFamily="50" charset="-128"/>
                </a:rPr>
                <a:t>wifi</a:t>
              </a:r>
              <a:r>
                <a:rPr kumimoji="1" lang="ja-JP" altLang="en-US" sz="700" dirty="0">
                  <a:latin typeface="メイリオ" panose="020B0604030504040204" pitchFamily="50" charset="-128"/>
                  <a:ea typeface="メイリオ" panose="020B0604030504040204" pitchFamily="50" charset="-128"/>
                </a:rPr>
                <a:t>一覧」画面が表示されますので、スマホが接続してあるネットワークを選択します。</a:t>
              </a:r>
              <a:r>
                <a:rPr kumimoji="1" lang="en-US" altLang="ja-JP" sz="700" dirty="0">
                  <a:latin typeface="メイリオ" panose="020B0604030504040204" pitchFamily="50" charset="-128"/>
                  <a:ea typeface="メイリオ" panose="020B0604030504040204" pitchFamily="50" charset="-128"/>
                </a:rPr>
                <a:t>_①</a:t>
              </a:r>
            </a:p>
            <a:p>
              <a:r>
                <a:rPr kumimoji="1" lang="ja-JP" altLang="en-US" sz="700" dirty="0">
                  <a:latin typeface="メイリオ" panose="020B0604030504040204" pitchFamily="50" charset="-128"/>
                  <a:ea typeface="メイリオ" panose="020B0604030504040204" pitchFamily="50" charset="-128"/>
                </a:rPr>
                <a:t>ご使用のネットワークが一覧に表示されない場合は、画面右下の［</a:t>
              </a:r>
              <a:r>
                <a:rPr kumimoji="1" lang="en-US" altLang="ja-JP" sz="700" dirty="0">
                  <a:latin typeface="メイリオ" panose="020B0604030504040204" pitchFamily="50" charset="-128"/>
                  <a:ea typeface="メイリオ" panose="020B0604030504040204" pitchFamily="50" charset="-128"/>
                </a:rPr>
                <a:t>+</a:t>
              </a:r>
              <a:r>
                <a:rPr kumimoji="1" lang="ja-JP" altLang="en-US" sz="700" dirty="0">
                  <a:latin typeface="メイリオ" panose="020B0604030504040204" pitchFamily="50" charset="-128"/>
                  <a:ea typeface="メイリオ" panose="020B0604030504040204" pitchFamily="50" charset="-128"/>
                </a:rPr>
                <a:t>］をタップし新規で登録をおこないます。</a:t>
              </a:r>
              <a:r>
                <a:rPr kumimoji="1" lang="en-US" altLang="ja-JP" sz="700" dirty="0">
                  <a:latin typeface="メイリオ" panose="020B0604030504040204" pitchFamily="50" charset="-128"/>
                  <a:ea typeface="メイリオ" panose="020B0604030504040204" pitchFamily="50" charset="-128"/>
                </a:rPr>
                <a:t>_②</a:t>
              </a:r>
              <a:endParaRPr kumimoji="1" lang="ja-JP" altLang="en-US" sz="700" dirty="0">
                <a:latin typeface="メイリオ" panose="020B0604030504040204" pitchFamily="50" charset="-128"/>
                <a:ea typeface="メイリオ" panose="020B0604030504040204" pitchFamily="50" charset="-128"/>
              </a:endParaRPr>
            </a:p>
          </p:txBody>
        </p:sp>
        <p:sp>
          <p:nvSpPr>
            <p:cNvPr id="104" name="テキスト ボックス 103">
              <a:extLst>
                <a:ext uri="{FF2B5EF4-FFF2-40B4-BE49-F238E27FC236}">
                  <a16:creationId xmlns:a16="http://schemas.microsoft.com/office/drawing/2014/main" id="{5D8965C3-97E2-4A79-8B6A-872C2A76DC06}"/>
                </a:ext>
              </a:extLst>
            </p:cNvPr>
            <p:cNvSpPr txBox="1"/>
            <p:nvPr/>
          </p:nvSpPr>
          <p:spPr>
            <a:xfrm>
              <a:off x="3515095" y="69449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6</a:t>
              </a:r>
              <a:r>
                <a:rPr kumimoji="1" lang="ja-JP" altLang="en-US" sz="750" dirty="0">
                  <a:latin typeface="メイリオ" panose="020B0604030504040204" pitchFamily="50" charset="-128"/>
                  <a:ea typeface="メイリオ" panose="020B0604030504040204" pitchFamily="50" charset="-128"/>
                </a:rPr>
                <a:t>）</a:t>
              </a:r>
            </a:p>
          </p:txBody>
        </p:sp>
      </p:grpSp>
      <p:grpSp>
        <p:nvGrpSpPr>
          <p:cNvPr id="28" name="グループ化 27">
            <a:extLst>
              <a:ext uri="{FF2B5EF4-FFF2-40B4-BE49-F238E27FC236}">
                <a16:creationId xmlns:a16="http://schemas.microsoft.com/office/drawing/2014/main" id="{9097BBC7-1DCF-41AB-A13C-12B727FAD394}"/>
              </a:ext>
            </a:extLst>
          </p:cNvPr>
          <p:cNvGrpSpPr/>
          <p:nvPr/>
        </p:nvGrpSpPr>
        <p:grpSpPr>
          <a:xfrm>
            <a:off x="52223" y="6915771"/>
            <a:ext cx="3302246" cy="416589"/>
            <a:chOff x="52223" y="7053207"/>
            <a:chExt cx="3302246" cy="416589"/>
          </a:xfrm>
        </p:grpSpPr>
        <p:sp>
          <p:nvSpPr>
            <p:cNvPr id="17" name="テキスト ボックス 16">
              <a:extLst>
                <a:ext uri="{FF2B5EF4-FFF2-40B4-BE49-F238E27FC236}">
                  <a16:creationId xmlns:a16="http://schemas.microsoft.com/office/drawing/2014/main" id="{73CFC094-AA38-4422-86DB-EF2644489ACC}"/>
                </a:ext>
              </a:extLst>
            </p:cNvPr>
            <p:cNvSpPr txBox="1"/>
            <p:nvPr/>
          </p:nvSpPr>
          <p:spPr>
            <a:xfrm>
              <a:off x="294469" y="7053207"/>
              <a:ext cx="3060000" cy="416589"/>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「ネットワークに接続」画面が表示され［接続方法を選択してください］とメッセージが表示されます。</a:t>
              </a:r>
            </a:p>
            <a:p>
              <a:r>
                <a:rPr kumimoji="1" lang="ja-JP" altLang="en-US" sz="700" dirty="0">
                  <a:latin typeface="メイリオ" panose="020B0604030504040204" pitchFamily="50" charset="-128"/>
                  <a:ea typeface="メイリオ" panose="020B0604030504040204" pitchFamily="50" charset="-128"/>
                </a:rPr>
                <a:t>今回は「</a:t>
              </a:r>
              <a:r>
                <a:rPr kumimoji="1" lang="en-US" altLang="ja-JP" sz="700" dirty="0" err="1">
                  <a:latin typeface="メイリオ" panose="020B0604030504040204" pitchFamily="50" charset="-128"/>
                  <a:ea typeface="メイリオ" panose="020B0604030504040204" pitchFamily="50" charset="-128"/>
                </a:rPr>
                <a:t>Wifi</a:t>
              </a:r>
              <a:r>
                <a:rPr kumimoji="1" lang="ja-JP" altLang="en-US" sz="700" dirty="0">
                  <a:latin typeface="メイリオ" panose="020B0604030504040204" pitchFamily="50" charset="-128"/>
                  <a:ea typeface="メイリオ" panose="020B0604030504040204" pitchFamily="50" charset="-128"/>
                </a:rPr>
                <a:t>接続」を選択します。</a:t>
              </a:r>
            </a:p>
          </p:txBody>
        </p:sp>
        <p:sp>
          <p:nvSpPr>
            <p:cNvPr id="105" name="テキスト ボックス 104">
              <a:extLst>
                <a:ext uri="{FF2B5EF4-FFF2-40B4-BE49-F238E27FC236}">
                  <a16:creationId xmlns:a16="http://schemas.microsoft.com/office/drawing/2014/main" id="{FB9BD171-2042-4052-9D4D-7E936C5D1E52}"/>
                </a:ext>
              </a:extLst>
            </p:cNvPr>
            <p:cNvSpPr txBox="1"/>
            <p:nvPr/>
          </p:nvSpPr>
          <p:spPr>
            <a:xfrm>
              <a:off x="52223" y="7053207"/>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5</a:t>
              </a:r>
              <a:r>
                <a:rPr kumimoji="1" lang="ja-JP" altLang="en-US" sz="750" dirty="0">
                  <a:latin typeface="メイリオ" panose="020B0604030504040204" pitchFamily="50" charset="-128"/>
                  <a:ea typeface="メイリオ" panose="020B0604030504040204" pitchFamily="50" charset="-128"/>
                </a:rPr>
                <a:t>）</a:t>
              </a:r>
            </a:p>
          </p:txBody>
        </p:sp>
      </p:grpSp>
      <p:grpSp>
        <p:nvGrpSpPr>
          <p:cNvPr id="30" name="グループ化 29">
            <a:extLst>
              <a:ext uri="{FF2B5EF4-FFF2-40B4-BE49-F238E27FC236}">
                <a16:creationId xmlns:a16="http://schemas.microsoft.com/office/drawing/2014/main" id="{55BD9854-70BC-4700-962C-2D2493EFA2F3}"/>
              </a:ext>
            </a:extLst>
          </p:cNvPr>
          <p:cNvGrpSpPr/>
          <p:nvPr/>
        </p:nvGrpSpPr>
        <p:grpSpPr>
          <a:xfrm>
            <a:off x="3515095" y="5430498"/>
            <a:ext cx="3301550" cy="524311"/>
            <a:chOff x="3515095" y="5667999"/>
            <a:chExt cx="3301550" cy="524311"/>
          </a:xfrm>
        </p:grpSpPr>
        <p:sp>
          <p:nvSpPr>
            <p:cNvPr id="44" name="テキスト ボックス 43">
              <a:extLst>
                <a:ext uri="{FF2B5EF4-FFF2-40B4-BE49-F238E27FC236}">
                  <a16:creationId xmlns:a16="http://schemas.microsoft.com/office/drawing/2014/main" id="{8537B9DD-D092-4030-8692-96F64975F427}"/>
                </a:ext>
              </a:extLst>
            </p:cNvPr>
            <p:cNvSpPr txBox="1"/>
            <p:nvPr/>
          </p:nvSpPr>
          <p:spPr>
            <a:xfrm>
              <a:off x="3756645" y="5667999"/>
              <a:ext cx="3060000" cy="524311"/>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［接続が確認できました 接続チェックをしますか？］とメッセージが表示されますので、［接続チェック］を選択します。</a:t>
              </a:r>
              <a:r>
                <a:rPr kumimoji="1" lang="en-US" altLang="ja-JP" sz="700" dirty="0">
                  <a:latin typeface="メイリオ" panose="020B0604030504040204" pitchFamily="50" charset="-128"/>
                  <a:ea typeface="メイリオ" panose="020B0604030504040204" pitchFamily="50" charset="-128"/>
                </a:rPr>
                <a:t>_①</a:t>
              </a:r>
            </a:p>
            <a:p>
              <a:r>
                <a:rPr kumimoji="1" lang="ja-JP" altLang="en-US" sz="700" dirty="0">
                  <a:latin typeface="メイリオ" panose="020B0604030504040204" pitchFamily="50" charset="-128"/>
                  <a:ea typeface="メイリオ" panose="020B0604030504040204" pitchFamily="50" charset="-128"/>
                </a:rPr>
                <a:t>［接続が確認できました］とメッセージが表示されたら、</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のネットワーク設定が完了となります。</a:t>
              </a:r>
              <a:r>
                <a:rPr kumimoji="1" lang="en-US" altLang="ja-JP" sz="700" dirty="0">
                  <a:latin typeface="メイリオ" panose="020B0604030504040204" pitchFamily="50" charset="-128"/>
                  <a:ea typeface="メイリオ" panose="020B0604030504040204" pitchFamily="50" charset="-128"/>
                </a:rPr>
                <a:t>_②</a:t>
              </a:r>
              <a:endParaRPr kumimoji="1" lang="ja-JP" altLang="en-US" sz="700" dirty="0">
                <a:latin typeface="メイリオ" panose="020B0604030504040204" pitchFamily="50" charset="-128"/>
                <a:ea typeface="メイリオ" panose="020B0604030504040204" pitchFamily="50" charset="-128"/>
              </a:endParaRPr>
            </a:p>
          </p:txBody>
        </p:sp>
        <p:sp>
          <p:nvSpPr>
            <p:cNvPr id="106" name="テキスト ボックス 105">
              <a:extLst>
                <a:ext uri="{FF2B5EF4-FFF2-40B4-BE49-F238E27FC236}">
                  <a16:creationId xmlns:a16="http://schemas.microsoft.com/office/drawing/2014/main" id="{1224462D-BC5C-4DCB-A4CE-DF3594D868C5}"/>
                </a:ext>
              </a:extLst>
            </p:cNvPr>
            <p:cNvSpPr txBox="1"/>
            <p:nvPr/>
          </p:nvSpPr>
          <p:spPr>
            <a:xfrm>
              <a:off x="3515095" y="5667999"/>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7</a:t>
              </a:r>
              <a:r>
                <a:rPr kumimoji="1" lang="ja-JP" altLang="en-US" sz="750" dirty="0">
                  <a:latin typeface="メイリオ" panose="020B0604030504040204" pitchFamily="50" charset="-128"/>
                  <a:ea typeface="メイリオ" panose="020B0604030504040204" pitchFamily="50" charset="-128"/>
                </a:rPr>
                <a:t>）</a:t>
              </a:r>
            </a:p>
          </p:txBody>
        </p:sp>
      </p:grpSp>
      <p:cxnSp>
        <p:nvCxnSpPr>
          <p:cNvPr id="107" name="直線コネクタ 106">
            <a:extLst>
              <a:ext uri="{FF2B5EF4-FFF2-40B4-BE49-F238E27FC236}">
                <a16:creationId xmlns:a16="http://schemas.microsoft.com/office/drawing/2014/main" id="{B47267A4-0136-41B8-BB57-DAC62327004E}"/>
              </a:ext>
            </a:extLst>
          </p:cNvPr>
          <p:cNvCxnSpPr>
            <a:cxnSpLocks/>
          </p:cNvCxnSpPr>
          <p:nvPr/>
        </p:nvCxnSpPr>
        <p:spPr>
          <a:xfrm>
            <a:off x="3429000" y="694491"/>
            <a:ext cx="0" cy="8316496"/>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BD89CBED-D011-48FD-9482-8BF477B66026}"/>
              </a:ext>
            </a:extLst>
          </p:cNvPr>
          <p:cNvGrpSpPr/>
          <p:nvPr/>
        </p:nvGrpSpPr>
        <p:grpSpPr>
          <a:xfrm>
            <a:off x="426459" y="5325663"/>
            <a:ext cx="1155143" cy="1437628"/>
            <a:chOff x="426459" y="5005670"/>
            <a:chExt cx="1155143" cy="1437628"/>
          </a:xfrm>
        </p:grpSpPr>
        <p:pic>
          <p:nvPicPr>
            <p:cNvPr id="51" name="図 50">
              <a:extLst>
                <a:ext uri="{FF2B5EF4-FFF2-40B4-BE49-F238E27FC236}">
                  <a16:creationId xmlns:a16="http://schemas.microsoft.com/office/drawing/2014/main" id="{EC746D39-4BCB-4241-8A13-39B183818B46}"/>
                </a:ext>
              </a:extLst>
            </p:cNvPr>
            <p:cNvPicPr>
              <a:picLocks noChangeAspect="1"/>
            </p:cNvPicPr>
            <p:nvPr/>
          </p:nvPicPr>
          <p:blipFill rotWithShape="1">
            <a:blip r:embed="rId12">
              <a:extLst>
                <a:ext uri="{28A0092B-C50C-407E-A947-70E740481C1C}">
                  <a14:useLocalDpi xmlns:a14="http://schemas.microsoft.com/office/drawing/2010/main" val="0"/>
                </a:ext>
              </a:extLst>
            </a:blip>
            <a:srcRect b="17177"/>
            <a:stretch/>
          </p:blipFill>
          <p:spPr>
            <a:xfrm>
              <a:off x="536030" y="5005670"/>
              <a:ext cx="936000" cy="1378853"/>
            </a:xfrm>
            <a:prstGeom prst="rect">
              <a:avLst/>
            </a:prstGeom>
            <a:ln w="3175">
              <a:solidFill>
                <a:schemeClr val="bg1">
                  <a:lumMod val="75000"/>
                </a:schemeClr>
              </a:solidFill>
            </a:ln>
          </p:spPr>
        </p:pic>
        <p:sp>
          <p:nvSpPr>
            <p:cNvPr id="52" name="正方形/長方形 51">
              <a:extLst>
                <a:ext uri="{FF2B5EF4-FFF2-40B4-BE49-F238E27FC236}">
                  <a16:creationId xmlns:a16="http://schemas.microsoft.com/office/drawing/2014/main" id="{8F4185FF-568C-45C5-9992-F38DF071732A}"/>
                </a:ext>
              </a:extLst>
            </p:cNvPr>
            <p:cNvSpPr/>
            <p:nvPr/>
          </p:nvSpPr>
          <p:spPr>
            <a:xfrm>
              <a:off x="710877" y="5687183"/>
              <a:ext cx="586307" cy="153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コンテンツ プレースホルダー 210">
              <a:extLst>
                <a:ext uri="{FF2B5EF4-FFF2-40B4-BE49-F238E27FC236}">
                  <a16:creationId xmlns:a16="http://schemas.microsoft.com/office/drawing/2014/main" id="{08763B04-DA2C-42E4-A0A5-EA51104A47FA}"/>
                </a:ext>
              </a:extLst>
            </p:cNvPr>
            <p:cNvPicPr>
              <a:picLocks noChangeAspect="1"/>
            </p:cNvPicPr>
            <p:nvPr/>
          </p:nvPicPr>
          <p:blipFill rotWithShape="1">
            <a:blip r:embed="rId8">
              <a:extLst>
                <a:ext uri="{28A0092B-C50C-407E-A947-70E740481C1C}">
                  <a14:useLocalDpi xmlns:a14="http://schemas.microsoft.com/office/drawing/2010/main" val="0"/>
                </a:ext>
              </a:extLst>
            </a:blip>
            <a:srcRect b="52512"/>
            <a:stretch/>
          </p:blipFill>
          <p:spPr>
            <a:xfrm>
              <a:off x="426459" y="6235549"/>
              <a:ext cx="1155143" cy="207749"/>
            </a:xfrm>
            <a:prstGeom prst="rect">
              <a:avLst/>
            </a:prstGeom>
          </p:spPr>
        </p:pic>
      </p:grpSp>
      <p:grpSp>
        <p:nvGrpSpPr>
          <p:cNvPr id="19" name="グループ化 18">
            <a:extLst>
              <a:ext uri="{FF2B5EF4-FFF2-40B4-BE49-F238E27FC236}">
                <a16:creationId xmlns:a16="http://schemas.microsoft.com/office/drawing/2014/main" id="{64CF8879-5736-4D68-B307-65083B750177}"/>
              </a:ext>
            </a:extLst>
          </p:cNvPr>
          <p:cNvGrpSpPr/>
          <p:nvPr/>
        </p:nvGrpSpPr>
        <p:grpSpPr>
          <a:xfrm>
            <a:off x="418498" y="7360222"/>
            <a:ext cx="1155143" cy="1480904"/>
            <a:chOff x="418498" y="7295452"/>
            <a:chExt cx="1155143" cy="1480904"/>
          </a:xfrm>
        </p:grpSpPr>
        <p:pic>
          <p:nvPicPr>
            <p:cNvPr id="71" name="図 70">
              <a:extLst>
                <a:ext uri="{FF2B5EF4-FFF2-40B4-BE49-F238E27FC236}">
                  <a16:creationId xmlns:a16="http://schemas.microsoft.com/office/drawing/2014/main" id="{59313F2D-200F-4C3A-9E8E-541045DE3F0F}"/>
                </a:ext>
              </a:extLst>
            </p:cNvPr>
            <p:cNvPicPr>
              <a:picLocks noChangeAspect="1"/>
            </p:cNvPicPr>
            <p:nvPr/>
          </p:nvPicPr>
          <p:blipFill rotWithShape="1">
            <a:blip r:embed="rId13">
              <a:extLst>
                <a:ext uri="{28A0092B-C50C-407E-A947-70E740481C1C}">
                  <a14:useLocalDpi xmlns:a14="http://schemas.microsoft.com/office/drawing/2010/main" val="0"/>
                </a:ext>
              </a:extLst>
            </a:blip>
            <a:srcRect b="12679"/>
            <a:stretch/>
          </p:blipFill>
          <p:spPr>
            <a:xfrm>
              <a:off x="528069" y="7295452"/>
              <a:ext cx="936000" cy="1453745"/>
            </a:xfrm>
            <a:prstGeom prst="rect">
              <a:avLst/>
            </a:prstGeom>
            <a:ln w="3175">
              <a:solidFill>
                <a:schemeClr val="bg1">
                  <a:lumMod val="75000"/>
                </a:schemeClr>
              </a:solidFill>
            </a:ln>
          </p:spPr>
        </p:pic>
        <p:sp>
          <p:nvSpPr>
            <p:cNvPr id="76" name="正方形/長方形 75">
              <a:extLst>
                <a:ext uri="{FF2B5EF4-FFF2-40B4-BE49-F238E27FC236}">
                  <a16:creationId xmlns:a16="http://schemas.microsoft.com/office/drawing/2014/main" id="{F56C65DF-F09D-4DAE-B81C-8B49131BC2D3}"/>
                </a:ext>
              </a:extLst>
            </p:cNvPr>
            <p:cNvSpPr/>
            <p:nvPr/>
          </p:nvSpPr>
          <p:spPr>
            <a:xfrm>
              <a:off x="702916" y="8261907"/>
              <a:ext cx="586307" cy="153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8" name="コンテンツ プレースホルダー 210">
              <a:extLst>
                <a:ext uri="{FF2B5EF4-FFF2-40B4-BE49-F238E27FC236}">
                  <a16:creationId xmlns:a16="http://schemas.microsoft.com/office/drawing/2014/main" id="{F84B64C5-5E7C-45EB-B3F9-C50F556028F6}"/>
                </a:ext>
              </a:extLst>
            </p:cNvPr>
            <p:cNvPicPr>
              <a:picLocks noChangeAspect="1"/>
            </p:cNvPicPr>
            <p:nvPr/>
          </p:nvPicPr>
          <p:blipFill rotWithShape="1">
            <a:blip r:embed="rId8">
              <a:extLst>
                <a:ext uri="{28A0092B-C50C-407E-A947-70E740481C1C}">
                  <a14:useLocalDpi xmlns:a14="http://schemas.microsoft.com/office/drawing/2010/main" val="0"/>
                </a:ext>
              </a:extLst>
            </a:blip>
            <a:srcRect b="52512"/>
            <a:stretch/>
          </p:blipFill>
          <p:spPr>
            <a:xfrm>
              <a:off x="418498" y="8568607"/>
              <a:ext cx="1155143" cy="207749"/>
            </a:xfrm>
            <a:prstGeom prst="rect">
              <a:avLst/>
            </a:prstGeom>
          </p:spPr>
        </p:pic>
      </p:grpSp>
      <p:sp>
        <p:nvSpPr>
          <p:cNvPr id="53" name="テキスト ボックス 52">
            <a:extLst>
              <a:ext uri="{FF2B5EF4-FFF2-40B4-BE49-F238E27FC236}">
                <a16:creationId xmlns:a16="http://schemas.microsoft.com/office/drawing/2014/main" id="{C41DC096-E86E-4D05-BA4F-F76135A07E26}"/>
              </a:ext>
            </a:extLst>
          </p:cNvPr>
          <p:cNvSpPr txBox="1"/>
          <p:nvPr/>
        </p:nvSpPr>
        <p:spPr>
          <a:xfrm>
            <a:off x="1555196" y="6369206"/>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IMG_0110.PNG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4ED69234-A408-46FA-8175-E0CD2528CD65}"/>
              </a:ext>
            </a:extLst>
          </p:cNvPr>
          <p:cNvSpPr txBox="1"/>
          <p:nvPr/>
        </p:nvSpPr>
        <p:spPr>
          <a:xfrm>
            <a:off x="1591081" y="8280112"/>
            <a:ext cx="1106769"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IMG_0116.PNG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cxnSp>
        <p:nvCxnSpPr>
          <p:cNvPr id="39" name="コネクタ: カギ線 38">
            <a:extLst>
              <a:ext uri="{FF2B5EF4-FFF2-40B4-BE49-F238E27FC236}">
                <a16:creationId xmlns:a16="http://schemas.microsoft.com/office/drawing/2014/main" id="{770EC868-CDF4-483D-933A-5C83DC85D157}"/>
              </a:ext>
            </a:extLst>
          </p:cNvPr>
          <p:cNvCxnSpPr/>
          <p:nvPr/>
        </p:nvCxnSpPr>
        <p:spPr>
          <a:xfrm rot="5400000">
            <a:off x="4834393" y="4132282"/>
            <a:ext cx="842759" cy="254803"/>
          </a:xfrm>
          <a:prstGeom prst="bentConnector3">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スライド番号プレースホルダー 44">
            <a:extLst>
              <a:ext uri="{FF2B5EF4-FFF2-40B4-BE49-F238E27FC236}">
                <a16:creationId xmlns:a16="http://schemas.microsoft.com/office/drawing/2014/main" id="{53F9CEB4-986A-4109-A0F6-BF4FC48D7434}"/>
              </a:ext>
            </a:extLst>
          </p:cNvPr>
          <p:cNvSpPr>
            <a:spLocks noGrp="1"/>
          </p:cNvSpPr>
          <p:nvPr>
            <p:ph type="sldNum" sz="quarter" idx="12"/>
          </p:nvPr>
        </p:nvSpPr>
        <p:spPr/>
        <p:txBody>
          <a:bodyPr/>
          <a:lstStyle/>
          <a:p>
            <a:fld id="{32417881-2642-43CC-8AAB-020A42633114}" type="slidenum">
              <a:rPr kumimoji="1" lang="ja-JP" altLang="en-US" smtClean="0"/>
              <a:t>6</a:t>
            </a:fld>
            <a:endParaRPr kumimoji="1" lang="ja-JP" altLang="en-US"/>
          </a:p>
        </p:txBody>
      </p:sp>
      <p:sp>
        <p:nvSpPr>
          <p:cNvPr id="90" name="テキスト ボックス 89">
            <a:extLst>
              <a:ext uri="{FF2B5EF4-FFF2-40B4-BE49-F238E27FC236}">
                <a16:creationId xmlns:a16="http://schemas.microsoft.com/office/drawing/2014/main" id="{24136FD6-15D5-482A-89C0-F41917F5AEE7}"/>
              </a:ext>
            </a:extLst>
          </p:cNvPr>
          <p:cNvSpPr txBox="1"/>
          <p:nvPr/>
        </p:nvSpPr>
        <p:spPr>
          <a:xfrm>
            <a:off x="3541703" y="8086022"/>
            <a:ext cx="3240000" cy="584775"/>
          </a:xfrm>
          <a:prstGeom prst="rect">
            <a:avLst/>
          </a:prstGeom>
          <a:solidFill>
            <a:schemeClr val="accent6">
              <a:lumMod val="60000"/>
              <a:lumOff val="40000"/>
            </a:schemeClr>
          </a:solidFill>
        </p:spPr>
        <p:txBody>
          <a:bodyPr wrap="square" rtlCol="0">
            <a:spAutoFit/>
          </a:bodyPr>
          <a:lstStyle/>
          <a:p>
            <a:r>
              <a:rPr kumimoji="1" lang="ja-JP" altLang="en-US" sz="800" dirty="0">
                <a:latin typeface="メイリオ" panose="020B0604030504040204" pitchFamily="50" charset="-128"/>
                <a:ea typeface="メイリオ" panose="020B0604030504040204" pitchFamily="50" charset="-128"/>
              </a:rPr>
              <a:t>デバイスのネットワーク設定が完了したら、</a:t>
            </a:r>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へデバイス登録をおこないます。</a:t>
            </a:r>
          </a:p>
          <a:p>
            <a:endParaRPr kumimoji="1" lang="en-US" altLang="ja-JP" sz="800" dirty="0">
              <a:latin typeface="メイリオ" panose="020B0604030504040204" pitchFamily="50" charset="-128"/>
              <a:ea typeface="メイリオ" panose="020B0604030504040204" pitchFamily="50" charset="-128"/>
            </a:endParaRPr>
          </a:p>
          <a:p>
            <a:pPr marL="171450" indent="-171450">
              <a:buFont typeface="メイリオ" panose="020B0604030504040204" pitchFamily="50" charset="-128"/>
              <a:buChar char="⇒"/>
            </a:pPr>
            <a:r>
              <a:rPr kumimoji="1" lang="en-US" altLang="ja-JP" sz="800" b="1" u="sng" dirty="0">
                <a:latin typeface="メイリオ" panose="020B0604030504040204" pitchFamily="50" charset="-128"/>
                <a:ea typeface="メイリオ" panose="020B0604030504040204" pitchFamily="50" charset="-128"/>
              </a:rPr>
              <a:t>SCORER Cloud</a:t>
            </a:r>
            <a:r>
              <a:rPr kumimoji="1" lang="ja-JP" altLang="en-US" sz="800" b="1" u="sng" dirty="0">
                <a:latin typeface="メイリオ" panose="020B0604030504040204" pitchFamily="50" charset="-128"/>
                <a:ea typeface="メイリオ" panose="020B0604030504040204" pitchFamily="50" charset="-128"/>
              </a:rPr>
              <a:t>へデバイス登録をおこなう</a:t>
            </a:r>
            <a:r>
              <a:rPr kumimoji="1" lang="ja-JP" altLang="en-US" sz="800" b="1" dirty="0">
                <a:latin typeface="メイリオ" panose="020B0604030504040204" pitchFamily="50" charset="-128"/>
                <a:ea typeface="メイリオ" panose="020B0604030504040204" pitchFamily="50" charset="-128"/>
              </a:rPr>
              <a:t>（本資料</a:t>
            </a:r>
            <a:r>
              <a:rPr kumimoji="1" lang="en-US" altLang="ja-JP" sz="800" b="1" dirty="0">
                <a:latin typeface="メイリオ" panose="020B0604030504040204" pitchFamily="50" charset="-128"/>
                <a:ea typeface="メイリオ" panose="020B0604030504040204" pitchFamily="50" charset="-128"/>
              </a:rPr>
              <a:t>p8</a:t>
            </a:r>
            <a:r>
              <a:rPr kumimoji="1" lang="ja-JP" altLang="en-US" sz="800" b="1" dirty="0">
                <a:latin typeface="メイリオ" panose="020B0604030504040204" pitchFamily="50" charset="-128"/>
                <a:ea typeface="メイリオ" panose="020B0604030504040204" pitchFamily="50" charset="-128"/>
              </a:rPr>
              <a:t>参照）</a:t>
            </a:r>
            <a:endParaRPr kumimoji="1" lang="en-US" altLang="ja-JP" sz="800" b="1"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C177A609-2664-48BC-B094-76028436B5EC}"/>
              </a:ext>
            </a:extLst>
          </p:cNvPr>
          <p:cNvSpPr txBox="1"/>
          <p:nvPr/>
        </p:nvSpPr>
        <p:spPr>
          <a:xfrm>
            <a:off x="3889650" y="2527066"/>
            <a:ext cx="1132148"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IMG_0111.PNG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2632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D0B67C24-EB55-4754-9898-DF2C2002DB33}"/>
              </a:ext>
            </a:extLst>
          </p:cNvPr>
          <p:cNvGrpSpPr/>
          <p:nvPr/>
        </p:nvGrpSpPr>
        <p:grpSpPr>
          <a:xfrm>
            <a:off x="533003" y="4011307"/>
            <a:ext cx="936000" cy="1664832"/>
            <a:chOff x="1266124" y="5673227"/>
            <a:chExt cx="936000" cy="1664832"/>
          </a:xfrm>
        </p:grpSpPr>
        <p:pic>
          <p:nvPicPr>
            <p:cNvPr id="20" name="図 19">
              <a:extLst>
                <a:ext uri="{FF2B5EF4-FFF2-40B4-BE49-F238E27FC236}">
                  <a16:creationId xmlns:a16="http://schemas.microsoft.com/office/drawing/2014/main" id="{ACF86713-57EC-4089-B6D1-8B9BFCE73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124" y="5673227"/>
              <a:ext cx="936000" cy="1664832"/>
            </a:xfrm>
            <a:prstGeom prst="rect">
              <a:avLst/>
            </a:prstGeom>
            <a:ln w="3175">
              <a:solidFill>
                <a:schemeClr val="bg1">
                  <a:lumMod val="75000"/>
                </a:schemeClr>
              </a:solidFill>
            </a:ln>
          </p:spPr>
        </p:pic>
        <p:sp>
          <p:nvSpPr>
            <p:cNvPr id="21" name="正方形/長方形 20">
              <a:extLst>
                <a:ext uri="{FF2B5EF4-FFF2-40B4-BE49-F238E27FC236}">
                  <a16:creationId xmlns:a16="http://schemas.microsoft.com/office/drawing/2014/main" id="{D14454E8-E1C9-4AD2-B9B0-A646963B455A}"/>
                </a:ext>
              </a:extLst>
            </p:cNvPr>
            <p:cNvSpPr/>
            <p:nvPr/>
          </p:nvSpPr>
          <p:spPr>
            <a:xfrm>
              <a:off x="1431715" y="6354740"/>
              <a:ext cx="586307" cy="153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7B05DAB2-2A79-400A-A144-00CDFFF084A1}"/>
              </a:ext>
            </a:extLst>
          </p:cNvPr>
          <p:cNvSpPr txBox="1"/>
          <p:nvPr/>
        </p:nvSpPr>
        <p:spPr>
          <a:xfrm>
            <a:off x="433607" y="5210982"/>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IMG_0110.PNG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A2FE7E0-1C7A-466C-853E-558441F22241}"/>
              </a:ext>
            </a:extLst>
          </p:cNvPr>
          <p:cNvSpPr txBox="1"/>
          <p:nvPr/>
        </p:nvSpPr>
        <p:spPr>
          <a:xfrm>
            <a:off x="53051" y="86550"/>
            <a:ext cx="6758534" cy="538609"/>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ネットワーク接続設定をおこなう </a:t>
            </a:r>
            <a:r>
              <a:rPr kumimoji="1" lang="en-US" altLang="ja-JP" sz="1400" b="1" dirty="0">
                <a:latin typeface="メイリオ" panose="020B0604030504040204" pitchFamily="50" charset="-128"/>
                <a:ea typeface="メイリオ" panose="020B0604030504040204" pitchFamily="50" charset="-128"/>
              </a:rPr>
              <a:t>/ </a:t>
            </a:r>
            <a:r>
              <a:rPr kumimoji="1" lang="ja-JP" altLang="en-US" sz="1400" b="1" dirty="0">
                <a:latin typeface="メイリオ" panose="020B0604030504040204" pitchFamily="50" charset="-128"/>
                <a:ea typeface="メイリオ" panose="020B0604030504040204" pitchFamily="50" charset="-128"/>
              </a:rPr>
              <a:t>有線</a:t>
            </a:r>
            <a:r>
              <a:rPr kumimoji="1" lang="en-US" altLang="ja-JP" sz="1400" b="1" dirty="0">
                <a:latin typeface="メイリオ" panose="020B0604030504040204" pitchFamily="50" charset="-128"/>
                <a:ea typeface="メイリオ" panose="020B0604030504040204" pitchFamily="50" charset="-128"/>
              </a:rPr>
              <a:t>LAN</a:t>
            </a:r>
            <a:r>
              <a:rPr kumimoji="1" lang="ja-JP" altLang="en-US" sz="1400" b="1" dirty="0">
                <a:latin typeface="メイリオ" panose="020B0604030504040204" pitchFamily="50" charset="-128"/>
                <a:ea typeface="メイリオ" panose="020B0604030504040204" pitchFamily="50" charset="-128"/>
              </a:rPr>
              <a:t>接続設定する方法</a:t>
            </a:r>
          </a:p>
        </p:txBody>
      </p:sp>
      <p:grpSp>
        <p:nvGrpSpPr>
          <p:cNvPr id="36" name="グループ化 35">
            <a:extLst>
              <a:ext uri="{FF2B5EF4-FFF2-40B4-BE49-F238E27FC236}">
                <a16:creationId xmlns:a16="http://schemas.microsoft.com/office/drawing/2014/main" id="{A6AC2243-47FB-41A7-9F6F-46725127EBD5}"/>
              </a:ext>
            </a:extLst>
          </p:cNvPr>
          <p:cNvGrpSpPr/>
          <p:nvPr/>
        </p:nvGrpSpPr>
        <p:grpSpPr>
          <a:xfrm>
            <a:off x="533003" y="6414413"/>
            <a:ext cx="936000" cy="1664832"/>
            <a:chOff x="141928" y="7280137"/>
            <a:chExt cx="936000" cy="1664832"/>
          </a:xfrm>
        </p:grpSpPr>
        <p:pic>
          <p:nvPicPr>
            <p:cNvPr id="37" name="図 36">
              <a:extLst>
                <a:ext uri="{FF2B5EF4-FFF2-40B4-BE49-F238E27FC236}">
                  <a16:creationId xmlns:a16="http://schemas.microsoft.com/office/drawing/2014/main" id="{068A897B-01B5-4DED-B92D-01F9C2192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8" y="7280137"/>
              <a:ext cx="936000" cy="1664832"/>
            </a:xfrm>
            <a:prstGeom prst="rect">
              <a:avLst/>
            </a:prstGeom>
            <a:ln w="3175">
              <a:solidFill>
                <a:schemeClr val="bg1">
                  <a:lumMod val="75000"/>
                </a:schemeClr>
              </a:solidFill>
            </a:ln>
          </p:spPr>
        </p:pic>
        <p:sp>
          <p:nvSpPr>
            <p:cNvPr id="38" name="正方形/長方形 37">
              <a:extLst>
                <a:ext uri="{FF2B5EF4-FFF2-40B4-BE49-F238E27FC236}">
                  <a16:creationId xmlns:a16="http://schemas.microsoft.com/office/drawing/2014/main" id="{A4893EC9-3F6F-49B4-BA34-6B8FF1A73269}"/>
                </a:ext>
              </a:extLst>
            </p:cNvPr>
            <p:cNvSpPr/>
            <p:nvPr/>
          </p:nvSpPr>
          <p:spPr>
            <a:xfrm>
              <a:off x="316775" y="8088352"/>
              <a:ext cx="586307" cy="153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E4752735-7693-406F-8627-2932C8E2323E}"/>
              </a:ext>
            </a:extLst>
          </p:cNvPr>
          <p:cNvSpPr txBox="1"/>
          <p:nvPr/>
        </p:nvSpPr>
        <p:spPr>
          <a:xfrm>
            <a:off x="460083" y="7846306"/>
            <a:ext cx="1106769"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IMG_0116.PNG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40" name="グループ化 39">
            <a:extLst>
              <a:ext uri="{FF2B5EF4-FFF2-40B4-BE49-F238E27FC236}">
                <a16:creationId xmlns:a16="http://schemas.microsoft.com/office/drawing/2014/main" id="{62026151-548B-4AEC-AA5F-AD66E8B0783C}"/>
              </a:ext>
            </a:extLst>
          </p:cNvPr>
          <p:cNvGrpSpPr/>
          <p:nvPr/>
        </p:nvGrpSpPr>
        <p:grpSpPr>
          <a:xfrm>
            <a:off x="423432" y="2122675"/>
            <a:ext cx="1155143" cy="1080040"/>
            <a:chOff x="1146339" y="3412583"/>
            <a:chExt cx="1155143" cy="1080040"/>
          </a:xfrm>
        </p:grpSpPr>
        <p:pic>
          <p:nvPicPr>
            <p:cNvPr id="41" name="図 40">
              <a:extLst>
                <a:ext uri="{FF2B5EF4-FFF2-40B4-BE49-F238E27FC236}">
                  <a16:creationId xmlns:a16="http://schemas.microsoft.com/office/drawing/2014/main" id="{FDBDF847-D19F-455C-AEFA-60C8ED9CDDD6}"/>
                </a:ext>
              </a:extLst>
            </p:cNvPr>
            <p:cNvPicPr>
              <a:picLocks noChangeAspect="1"/>
            </p:cNvPicPr>
            <p:nvPr/>
          </p:nvPicPr>
          <p:blipFill rotWithShape="1">
            <a:blip r:embed="rId5">
              <a:extLst>
                <a:ext uri="{28A0092B-C50C-407E-A947-70E740481C1C}">
                  <a14:useLocalDpi xmlns:a14="http://schemas.microsoft.com/office/drawing/2010/main" val="0"/>
                </a:ext>
              </a:extLst>
            </a:blip>
            <a:srcRect b="36296"/>
            <a:stretch/>
          </p:blipFill>
          <p:spPr>
            <a:xfrm>
              <a:off x="1255910" y="3412583"/>
              <a:ext cx="936000" cy="1060566"/>
            </a:xfrm>
            <a:prstGeom prst="rect">
              <a:avLst/>
            </a:prstGeom>
            <a:ln w="3175">
              <a:solidFill>
                <a:schemeClr val="bg1">
                  <a:lumMod val="75000"/>
                </a:schemeClr>
              </a:solidFill>
            </a:ln>
          </p:spPr>
        </p:pic>
        <p:sp>
          <p:nvSpPr>
            <p:cNvPr id="42" name="正方形/長方形 41">
              <a:extLst>
                <a:ext uri="{FF2B5EF4-FFF2-40B4-BE49-F238E27FC236}">
                  <a16:creationId xmlns:a16="http://schemas.microsoft.com/office/drawing/2014/main" id="{F073141E-DD3F-42BF-BFF9-1A941585F971}"/>
                </a:ext>
              </a:extLst>
            </p:cNvPr>
            <p:cNvSpPr/>
            <p:nvPr/>
          </p:nvSpPr>
          <p:spPr>
            <a:xfrm>
              <a:off x="1209865" y="3980459"/>
              <a:ext cx="1028091" cy="13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コンテンツ プレースホルダー 210">
              <a:extLst>
                <a:ext uri="{FF2B5EF4-FFF2-40B4-BE49-F238E27FC236}">
                  <a16:creationId xmlns:a16="http://schemas.microsoft.com/office/drawing/2014/main" id="{A5EE7B2F-320D-4951-BA19-F3381BD8AA87}"/>
                </a:ext>
              </a:extLst>
            </p:cNvPr>
            <p:cNvPicPr>
              <a:picLocks noChangeAspect="1"/>
            </p:cNvPicPr>
            <p:nvPr/>
          </p:nvPicPr>
          <p:blipFill rotWithShape="1">
            <a:blip r:embed="rId6">
              <a:extLst>
                <a:ext uri="{28A0092B-C50C-407E-A947-70E740481C1C}">
                  <a14:useLocalDpi xmlns:a14="http://schemas.microsoft.com/office/drawing/2010/main" val="0"/>
                </a:ext>
              </a:extLst>
            </a:blip>
            <a:srcRect b="52512"/>
            <a:stretch/>
          </p:blipFill>
          <p:spPr>
            <a:xfrm>
              <a:off x="1146339" y="4284874"/>
              <a:ext cx="1155143" cy="207749"/>
            </a:xfrm>
            <a:prstGeom prst="rect">
              <a:avLst/>
            </a:prstGeom>
          </p:spPr>
        </p:pic>
      </p:grpSp>
      <p:sp>
        <p:nvSpPr>
          <p:cNvPr id="44" name="テキスト ボックス 43">
            <a:extLst>
              <a:ext uri="{FF2B5EF4-FFF2-40B4-BE49-F238E27FC236}">
                <a16:creationId xmlns:a16="http://schemas.microsoft.com/office/drawing/2014/main" id="{D0E9E47C-E12A-4D44-A392-9AFD1CA52550}"/>
              </a:ext>
            </a:extLst>
          </p:cNvPr>
          <p:cNvSpPr txBox="1"/>
          <p:nvPr/>
        </p:nvSpPr>
        <p:spPr>
          <a:xfrm>
            <a:off x="1593069" y="2854055"/>
            <a:ext cx="1232856"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IMG_0095.PNG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64" name="グループ化 63">
            <a:extLst>
              <a:ext uri="{FF2B5EF4-FFF2-40B4-BE49-F238E27FC236}">
                <a16:creationId xmlns:a16="http://schemas.microsoft.com/office/drawing/2014/main" id="{16C921F7-B211-495F-A846-FF9CF253A486}"/>
              </a:ext>
            </a:extLst>
          </p:cNvPr>
          <p:cNvGrpSpPr/>
          <p:nvPr/>
        </p:nvGrpSpPr>
        <p:grpSpPr>
          <a:xfrm>
            <a:off x="3969361" y="3512770"/>
            <a:ext cx="936000" cy="1664832"/>
            <a:chOff x="5033025" y="6070577"/>
            <a:chExt cx="936000" cy="1664832"/>
          </a:xfrm>
        </p:grpSpPr>
        <p:pic>
          <p:nvPicPr>
            <p:cNvPr id="65" name="図 64">
              <a:extLst>
                <a:ext uri="{FF2B5EF4-FFF2-40B4-BE49-F238E27FC236}">
                  <a16:creationId xmlns:a16="http://schemas.microsoft.com/office/drawing/2014/main" id="{16B88AAD-4F62-4404-9E2C-3E67D209D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3025" y="6070577"/>
              <a:ext cx="936000" cy="1664832"/>
            </a:xfrm>
            <a:prstGeom prst="rect">
              <a:avLst/>
            </a:prstGeom>
            <a:ln w="3175">
              <a:solidFill>
                <a:schemeClr val="bg1">
                  <a:lumMod val="75000"/>
                </a:schemeClr>
              </a:solidFill>
            </a:ln>
          </p:spPr>
        </p:pic>
        <p:sp>
          <p:nvSpPr>
            <p:cNvPr id="66" name="正方形/長方形 65">
              <a:extLst>
                <a:ext uri="{FF2B5EF4-FFF2-40B4-BE49-F238E27FC236}">
                  <a16:creationId xmlns:a16="http://schemas.microsoft.com/office/drawing/2014/main" id="{8953B622-F922-4142-AE7B-951F720F9A90}"/>
                </a:ext>
              </a:extLst>
            </p:cNvPr>
            <p:cNvSpPr/>
            <p:nvPr/>
          </p:nvSpPr>
          <p:spPr>
            <a:xfrm>
              <a:off x="5231363" y="6637478"/>
              <a:ext cx="538701" cy="444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5AB021B2-03FA-464E-9967-0F9781475627}"/>
              </a:ext>
            </a:extLst>
          </p:cNvPr>
          <p:cNvSpPr txBox="1"/>
          <p:nvPr/>
        </p:nvSpPr>
        <p:spPr>
          <a:xfrm>
            <a:off x="4011323" y="4916714"/>
            <a:ext cx="851452" cy="123111"/>
          </a:xfrm>
          <a:prstGeom prst="rect">
            <a:avLst/>
          </a:prstGeom>
          <a:solidFill>
            <a:schemeClr val="tx1"/>
          </a:solidFill>
        </p:spPr>
        <p:txBody>
          <a:bodyPr wrap="square" lIns="0" tIns="0" rIns="0" bIns="0" rtlCol="0">
            <a:spAutoFit/>
          </a:bodyPr>
          <a:lstStyle/>
          <a:p>
            <a:pPr algn="ctr"/>
            <a:r>
              <a:rPr kumimoji="1" lang="en-US" altLang="ja-JP" sz="800" dirty="0">
                <a:solidFill>
                  <a:schemeClr val="bg1"/>
                </a:solidFill>
                <a:latin typeface="メイリオ" panose="020B0604030504040204" pitchFamily="50" charset="-128"/>
                <a:ea typeface="メイリオ" panose="020B0604030504040204" pitchFamily="50" charset="-128"/>
              </a:rPr>
              <a:t>IMG_0113.PNG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ED4E2E36-D368-4CF4-A616-80778792C9D5}"/>
              </a:ext>
            </a:extLst>
          </p:cNvPr>
          <p:cNvSpPr txBox="1"/>
          <p:nvPr/>
        </p:nvSpPr>
        <p:spPr>
          <a:xfrm>
            <a:off x="3657599" y="3166205"/>
            <a:ext cx="2971800" cy="30777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［接続が確認できました］とメッセージが表示されたら、</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のネットワーク設定が完了となります。</a:t>
            </a:r>
          </a:p>
        </p:txBody>
      </p:sp>
      <p:grpSp>
        <p:nvGrpSpPr>
          <p:cNvPr id="10" name="グループ化 9">
            <a:extLst>
              <a:ext uri="{FF2B5EF4-FFF2-40B4-BE49-F238E27FC236}">
                <a16:creationId xmlns:a16="http://schemas.microsoft.com/office/drawing/2014/main" id="{9CC38824-7D50-42BA-BD78-24090BCFEB8D}"/>
              </a:ext>
            </a:extLst>
          </p:cNvPr>
          <p:cNvGrpSpPr/>
          <p:nvPr/>
        </p:nvGrpSpPr>
        <p:grpSpPr>
          <a:xfrm>
            <a:off x="3957638" y="1171031"/>
            <a:ext cx="936000" cy="1664832"/>
            <a:chOff x="4933895" y="864534"/>
            <a:chExt cx="936000" cy="1664832"/>
          </a:xfrm>
        </p:grpSpPr>
        <p:pic>
          <p:nvPicPr>
            <p:cNvPr id="9" name="図 8">
              <a:extLst>
                <a:ext uri="{FF2B5EF4-FFF2-40B4-BE49-F238E27FC236}">
                  <a16:creationId xmlns:a16="http://schemas.microsoft.com/office/drawing/2014/main" id="{E4C81475-3284-49D8-AABC-404425F6BF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3895" y="864534"/>
              <a:ext cx="936000" cy="1664832"/>
            </a:xfrm>
            <a:prstGeom prst="rect">
              <a:avLst/>
            </a:prstGeom>
          </p:spPr>
        </p:pic>
        <p:sp>
          <p:nvSpPr>
            <p:cNvPr id="45" name="正方形/長方形 44">
              <a:extLst>
                <a:ext uri="{FF2B5EF4-FFF2-40B4-BE49-F238E27FC236}">
                  <a16:creationId xmlns:a16="http://schemas.microsoft.com/office/drawing/2014/main" id="{314EC7C4-0573-4712-BE2F-4FB6B5354547}"/>
                </a:ext>
              </a:extLst>
            </p:cNvPr>
            <p:cNvSpPr/>
            <p:nvPr/>
          </p:nvSpPr>
          <p:spPr>
            <a:xfrm>
              <a:off x="5095119" y="1670804"/>
              <a:ext cx="613552" cy="1504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F15FBCF8-C98A-4E2A-8D4A-EEC923B051A4}"/>
              </a:ext>
            </a:extLst>
          </p:cNvPr>
          <p:cNvSpPr txBox="1"/>
          <p:nvPr/>
        </p:nvSpPr>
        <p:spPr>
          <a:xfrm>
            <a:off x="3859564" y="2492537"/>
            <a:ext cx="1132148" cy="246221"/>
          </a:xfrm>
          <a:prstGeom prst="rect">
            <a:avLst/>
          </a:prstGeom>
          <a:solidFill>
            <a:schemeClr val="tx1"/>
          </a:solidFill>
        </p:spPr>
        <p:txBody>
          <a:bodyPr wrap="square" lIns="0" tIns="0" rIns="0" bIns="0" rtlCol="0">
            <a:spAutoFit/>
          </a:bodyPr>
          <a:lstStyle/>
          <a:p>
            <a:pPr algn="ctr"/>
            <a:r>
              <a:rPr kumimoji="1" lang="en-US" altLang="ja-JP" sz="800" dirty="0" err="1">
                <a:solidFill>
                  <a:schemeClr val="bg1"/>
                </a:solidFill>
                <a:latin typeface="メイリオ" panose="020B0604030504040204" pitchFamily="50" charset="-128"/>
                <a:ea typeface="メイリオ" panose="020B0604030504040204" pitchFamily="50" charset="-128"/>
              </a:rPr>
              <a:t>raspi</a:t>
            </a:r>
            <a:r>
              <a:rPr kumimoji="1" lang="en-US" altLang="ja-JP" sz="800" dirty="0">
                <a:solidFill>
                  <a:schemeClr val="bg1"/>
                </a:solidFill>
                <a:latin typeface="メイリオ" panose="020B0604030504040204" pitchFamily="50" charset="-128"/>
                <a:ea typeface="メイリオ" panose="020B0604030504040204" pitchFamily="50" charset="-128"/>
              </a:rPr>
              <a:t>_</a:t>
            </a:r>
            <a:r>
              <a:rPr kumimoji="1" lang="ja-JP" altLang="en-US" sz="800" dirty="0">
                <a:solidFill>
                  <a:schemeClr val="bg1"/>
                </a:solidFill>
                <a:latin typeface="メイリオ" panose="020B0604030504040204" pitchFamily="50" charset="-128"/>
                <a:ea typeface="メイリオ" panose="020B0604030504040204" pitchFamily="50" charset="-128"/>
              </a:rPr>
              <a:t>ネットワーク設定変更</a:t>
            </a:r>
            <a:r>
              <a:rPr kumimoji="1" lang="en-US" altLang="ja-JP" sz="800" dirty="0">
                <a:solidFill>
                  <a:schemeClr val="bg1"/>
                </a:solidFill>
                <a:latin typeface="メイリオ" panose="020B0604030504040204" pitchFamily="50" charset="-128"/>
                <a:ea typeface="メイリオ" panose="020B0604030504040204" pitchFamily="50" charset="-128"/>
              </a:rPr>
              <a:t>_2.png</a:t>
            </a:r>
            <a:endParaRPr kumimoji="1" lang="ja-JP" altLang="en-US" sz="800" dirty="0">
              <a:solidFill>
                <a:schemeClr val="bg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75C185B3-41A9-4D71-BEAE-DECC43FDA87D}"/>
              </a:ext>
            </a:extLst>
          </p:cNvPr>
          <p:cNvGrpSpPr/>
          <p:nvPr/>
        </p:nvGrpSpPr>
        <p:grpSpPr>
          <a:xfrm>
            <a:off x="53129" y="1860759"/>
            <a:ext cx="3300287" cy="207749"/>
            <a:chOff x="53129" y="1973781"/>
            <a:chExt cx="3300287" cy="207749"/>
          </a:xfrm>
        </p:grpSpPr>
        <p:sp>
          <p:nvSpPr>
            <p:cNvPr id="5" name="テキスト ボックス 4">
              <a:extLst>
                <a:ext uri="{FF2B5EF4-FFF2-40B4-BE49-F238E27FC236}">
                  <a16:creationId xmlns:a16="http://schemas.microsoft.com/office/drawing/2014/main" id="{38B0BFB9-B16A-4409-A78A-39457017058B}"/>
                </a:ext>
              </a:extLst>
            </p:cNvPr>
            <p:cNvSpPr txBox="1"/>
            <p:nvPr/>
          </p:nvSpPr>
          <p:spPr>
            <a:xfrm>
              <a:off x="293416" y="1973781"/>
              <a:ext cx="3060000" cy="207749"/>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「デバイス一覧」から登録する</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をタップします。</a:t>
              </a:r>
            </a:p>
          </p:txBody>
        </p:sp>
        <p:sp>
          <p:nvSpPr>
            <p:cNvPr id="48" name="テキスト ボックス 47">
              <a:extLst>
                <a:ext uri="{FF2B5EF4-FFF2-40B4-BE49-F238E27FC236}">
                  <a16:creationId xmlns:a16="http://schemas.microsoft.com/office/drawing/2014/main" id="{7CB179A9-3658-43A7-A019-069A9BD58A62}"/>
                </a:ext>
              </a:extLst>
            </p:cNvPr>
            <p:cNvSpPr txBox="1"/>
            <p:nvPr/>
          </p:nvSpPr>
          <p:spPr>
            <a:xfrm>
              <a:off x="53129" y="197378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3</a:t>
              </a:r>
              <a:r>
                <a:rPr kumimoji="1" lang="ja-JP" altLang="en-US" sz="750" dirty="0">
                  <a:latin typeface="メイリオ" panose="020B0604030504040204" pitchFamily="50" charset="-128"/>
                  <a:ea typeface="メイリオ" panose="020B0604030504040204" pitchFamily="50" charset="-128"/>
                </a:rPr>
                <a:t>）</a:t>
              </a:r>
            </a:p>
          </p:txBody>
        </p:sp>
      </p:grpSp>
      <p:grpSp>
        <p:nvGrpSpPr>
          <p:cNvPr id="26" name="グループ化 25">
            <a:extLst>
              <a:ext uri="{FF2B5EF4-FFF2-40B4-BE49-F238E27FC236}">
                <a16:creationId xmlns:a16="http://schemas.microsoft.com/office/drawing/2014/main" id="{686D93A1-A44B-4F2F-BEF1-F2DE9D2879E6}"/>
              </a:ext>
            </a:extLst>
          </p:cNvPr>
          <p:cNvGrpSpPr/>
          <p:nvPr/>
        </p:nvGrpSpPr>
        <p:grpSpPr>
          <a:xfrm>
            <a:off x="53129" y="5946193"/>
            <a:ext cx="3300287" cy="415498"/>
            <a:chOff x="53129" y="5946193"/>
            <a:chExt cx="3300287" cy="415498"/>
          </a:xfrm>
        </p:grpSpPr>
        <p:sp>
          <p:nvSpPr>
            <p:cNvPr id="7" name="テキスト ボックス 6">
              <a:extLst>
                <a:ext uri="{FF2B5EF4-FFF2-40B4-BE49-F238E27FC236}">
                  <a16:creationId xmlns:a16="http://schemas.microsoft.com/office/drawing/2014/main" id="{54EB5E7A-9F28-4174-ABAB-26B5912469FC}"/>
                </a:ext>
              </a:extLst>
            </p:cNvPr>
            <p:cNvSpPr txBox="1"/>
            <p:nvPr/>
          </p:nvSpPr>
          <p:spPr>
            <a:xfrm>
              <a:off x="293416" y="5946193"/>
              <a:ext cx="3060000"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「ネットワークに接続」画面が表示され［接続方法を選択してください］とメッセージが表示されます。</a:t>
              </a:r>
            </a:p>
            <a:p>
              <a:r>
                <a:rPr kumimoji="1" lang="ja-JP" altLang="en-US" sz="700" dirty="0">
                  <a:latin typeface="メイリオ" panose="020B0604030504040204" pitchFamily="50" charset="-128"/>
                  <a:ea typeface="メイリオ" panose="020B0604030504040204" pitchFamily="50" charset="-128"/>
                </a:rPr>
                <a:t>今回は「有線</a:t>
              </a:r>
              <a:r>
                <a:rPr kumimoji="1" lang="en-US" altLang="ja-JP" sz="700" dirty="0">
                  <a:latin typeface="メイリオ" panose="020B0604030504040204" pitchFamily="50" charset="-128"/>
                  <a:ea typeface="メイリオ" panose="020B0604030504040204" pitchFamily="50" charset="-128"/>
                </a:rPr>
                <a:t>LAN</a:t>
              </a:r>
              <a:r>
                <a:rPr kumimoji="1" lang="ja-JP" altLang="en-US" sz="700" dirty="0">
                  <a:latin typeface="メイリオ" panose="020B0604030504040204" pitchFamily="50" charset="-128"/>
                  <a:ea typeface="メイリオ" panose="020B0604030504040204" pitchFamily="50" charset="-128"/>
                </a:rPr>
                <a:t>接続」を選択します。</a:t>
              </a:r>
            </a:p>
          </p:txBody>
        </p:sp>
        <p:sp>
          <p:nvSpPr>
            <p:cNvPr id="50" name="テキスト ボックス 49">
              <a:extLst>
                <a:ext uri="{FF2B5EF4-FFF2-40B4-BE49-F238E27FC236}">
                  <a16:creationId xmlns:a16="http://schemas.microsoft.com/office/drawing/2014/main" id="{A215AA84-68A6-47C6-9814-745FE7E3377A}"/>
                </a:ext>
              </a:extLst>
            </p:cNvPr>
            <p:cNvSpPr txBox="1"/>
            <p:nvPr/>
          </p:nvSpPr>
          <p:spPr>
            <a:xfrm>
              <a:off x="53129" y="5946193"/>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5</a:t>
              </a:r>
              <a:r>
                <a:rPr kumimoji="1" lang="ja-JP" altLang="en-US" sz="750" dirty="0">
                  <a:latin typeface="メイリオ" panose="020B0604030504040204" pitchFamily="50" charset="-128"/>
                  <a:ea typeface="メイリオ" panose="020B0604030504040204" pitchFamily="50" charset="-128"/>
                </a:rPr>
                <a:t>）</a:t>
              </a:r>
            </a:p>
          </p:txBody>
        </p:sp>
      </p:grpSp>
      <p:grpSp>
        <p:nvGrpSpPr>
          <p:cNvPr id="17" name="グループ化 16">
            <a:extLst>
              <a:ext uri="{FF2B5EF4-FFF2-40B4-BE49-F238E27FC236}">
                <a16:creationId xmlns:a16="http://schemas.microsoft.com/office/drawing/2014/main" id="{60902585-96D8-4B60-AC23-14D0392E1C23}"/>
              </a:ext>
            </a:extLst>
          </p:cNvPr>
          <p:cNvGrpSpPr/>
          <p:nvPr/>
        </p:nvGrpSpPr>
        <p:grpSpPr>
          <a:xfrm>
            <a:off x="3512326" y="694491"/>
            <a:ext cx="3298990" cy="415498"/>
            <a:chOff x="3512326" y="703252"/>
            <a:chExt cx="3298990" cy="415498"/>
          </a:xfrm>
        </p:grpSpPr>
        <p:sp>
          <p:nvSpPr>
            <p:cNvPr id="8" name="テキスト ボックス 7">
              <a:extLst>
                <a:ext uri="{FF2B5EF4-FFF2-40B4-BE49-F238E27FC236}">
                  <a16:creationId xmlns:a16="http://schemas.microsoft.com/office/drawing/2014/main" id="{E6374B61-5584-4B33-9A2E-4283546FAE09}"/>
                </a:ext>
              </a:extLst>
            </p:cNvPr>
            <p:cNvSpPr txBox="1"/>
            <p:nvPr/>
          </p:nvSpPr>
          <p:spPr>
            <a:xfrm>
              <a:off x="3751316" y="703252"/>
              <a:ext cx="3060000" cy="415498"/>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LAN</a:t>
              </a:r>
              <a:r>
                <a:rPr kumimoji="1" lang="ja-JP" altLang="en-US" sz="700" dirty="0">
                  <a:latin typeface="メイリオ" panose="020B0604030504040204" pitchFamily="50" charset="-128"/>
                  <a:ea typeface="メイリオ" panose="020B0604030504040204" pitchFamily="50" charset="-128"/>
                </a:rPr>
                <a:t>ケーブルを接続してください］とメッセージが表示されますので、</a:t>
              </a:r>
              <a:r>
                <a:rPr kumimoji="1" lang="en-US" altLang="ja-JP" sz="700" dirty="0">
                  <a:latin typeface="メイリオ" panose="020B0604030504040204" pitchFamily="50" charset="-128"/>
                  <a:ea typeface="メイリオ" panose="020B0604030504040204" pitchFamily="50" charset="-128"/>
                </a:rPr>
                <a:t>LAN</a:t>
              </a:r>
              <a:r>
                <a:rPr kumimoji="1" lang="ja-JP" altLang="en-US" sz="700" dirty="0">
                  <a:latin typeface="メイリオ" panose="020B0604030504040204" pitchFamily="50" charset="-128"/>
                  <a:ea typeface="メイリオ" panose="020B0604030504040204" pitchFamily="50" charset="-128"/>
                </a:rPr>
                <a:t>ケーブルが</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に接続していることを確認し、［接続チェック］をタップします。</a:t>
              </a:r>
            </a:p>
          </p:txBody>
        </p:sp>
        <p:sp>
          <p:nvSpPr>
            <p:cNvPr id="51" name="テキスト ボックス 50">
              <a:extLst>
                <a:ext uri="{FF2B5EF4-FFF2-40B4-BE49-F238E27FC236}">
                  <a16:creationId xmlns:a16="http://schemas.microsoft.com/office/drawing/2014/main" id="{56986CA2-48BB-4C92-8CDB-7F7352E01156}"/>
                </a:ext>
              </a:extLst>
            </p:cNvPr>
            <p:cNvSpPr txBox="1"/>
            <p:nvPr/>
          </p:nvSpPr>
          <p:spPr>
            <a:xfrm>
              <a:off x="3512326" y="703252"/>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6</a:t>
              </a:r>
              <a:r>
                <a:rPr kumimoji="1" lang="ja-JP" altLang="en-US" sz="750" dirty="0">
                  <a:latin typeface="メイリオ" panose="020B0604030504040204" pitchFamily="50" charset="-128"/>
                  <a:ea typeface="メイリオ" panose="020B0604030504040204" pitchFamily="50" charset="-128"/>
                </a:rPr>
                <a:t>）</a:t>
              </a:r>
            </a:p>
          </p:txBody>
        </p:sp>
      </p:grpSp>
      <p:cxnSp>
        <p:nvCxnSpPr>
          <p:cNvPr id="53" name="直線コネクタ 52">
            <a:extLst>
              <a:ext uri="{FF2B5EF4-FFF2-40B4-BE49-F238E27FC236}">
                <a16:creationId xmlns:a16="http://schemas.microsoft.com/office/drawing/2014/main" id="{7C799DB2-18E6-4C79-98A1-C993B79C21B4}"/>
              </a:ext>
            </a:extLst>
          </p:cNvPr>
          <p:cNvCxnSpPr>
            <a:cxnSpLocks/>
          </p:cNvCxnSpPr>
          <p:nvPr/>
        </p:nvCxnSpPr>
        <p:spPr>
          <a:xfrm>
            <a:off x="3429000" y="703252"/>
            <a:ext cx="0" cy="8307735"/>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スライド番号プレースホルダー 27">
            <a:extLst>
              <a:ext uri="{FF2B5EF4-FFF2-40B4-BE49-F238E27FC236}">
                <a16:creationId xmlns:a16="http://schemas.microsoft.com/office/drawing/2014/main" id="{58E9C7DD-95F7-4292-866C-FEEAFED06EA9}"/>
              </a:ext>
            </a:extLst>
          </p:cNvPr>
          <p:cNvSpPr>
            <a:spLocks noGrp="1"/>
          </p:cNvSpPr>
          <p:nvPr>
            <p:ph type="sldNum" sz="quarter" idx="12"/>
          </p:nvPr>
        </p:nvSpPr>
        <p:spPr/>
        <p:txBody>
          <a:bodyPr/>
          <a:lstStyle/>
          <a:p>
            <a:fld id="{32417881-2642-43CC-8AAB-020A42633114}" type="slidenum">
              <a:rPr kumimoji="1" lang="ja-JP" altLang="en-US" smtClean="0"/>
              <a:t>7</a:t>
            </a:fld>
            <a:endParaRPr kumimoji="1" lang="ja-JP" altLang="en-US"/>
          </a:p>
        </p:txBody>
      </p:sp>
      <p:grpSp>
        <p:nvGrpSpPr>
          <p:cNvPr id="55" name="グループ化 54">
            <a:extLst>
              <a:ext uri="{FF2B5EF4-FFF2-40B4-BE49-F238E27FC236}">
                <a16:creationId xmlns:a16="http://schemas.microsoft.com/office/drawing/2014/main" id="{7BB56B9B-9A26-4F61-90EE-64EB1FA8B4BD}"/>
              </a:ext>
            </a:extLst>
          </p:cNvPr>
          <p:cNvGrpSpPr/>
          <p:nvPr/>
        </p:nvGrpSpPr>
        <p:grpSpPr>
          <a:xfrm>
            <a:off x="47348" y="3741015"/>
            <a:ext cx="3307121" cy="242614"/>
            <a:chOff x="47348" y="5054641"/>
            <a:chExt cx="3307121" cy="242614"/>
          </a:xfrm>
        </p:grpSpPr>
        <p:sp>
          <p:nvSpPr>
            <p:cNvPr id="56" name="テキスト ボックス 55">
              <a:extLst>
                <a:ext uri="{FF2B5EF4-FFF2-40B4-BE49-F238E27FC236}">
                  <a16:creationId xmlns:a16="http://schemas.microsoft.com/office/drawing/2014/main" id="{923F8964-7616-423E-900F-FF23256D61DD}"/>
                </a:ext>
              </a:extLst>
            </p:cNvPr>
            <p:cNvSpPr txBox="1"/>
            <p:nvPr/>
          </p:nvSpPr>
          <p:spPr>
            <a:xfrm>
              <a:off x="294469" y="5054641"/>
              <a:ext cx="3060000" cy="242614"/>
            </a:xfrm>
            <a:prstGeom prst="rect">
              <a:avLst/>
            </a:prstGeom>
            <a:noFill/>
          </p:spPr>
          <p:txBody>
            <a:bodyPr wrap="square" lIns="0" tIns="46800" rIns="0" rtlCol="0">
              <a:noAutofit/>
            </a:bodyPr>
            <a:lstStyle/>
            <a:p>
              <a:r>
                <a:rPr kumimoji="1" lang="ja-JP" altLang="en-US" sz="700" dirty="0">
                  <a:latin typeface="メイリオ" panose="020B0604030504040204" pitchFamily="50" charset="-128"/>
                  <a:ea typeface="メイリオ" panose="020B0604030504040204" pitchFamily="50" charset="-128"/>
                </a:rPr>
                <a:t>「メニュー」画面が表示されますので［ネットワークに接続］をタップします。</a:t>
              </a:r>
            </a:p>
          </p:txBody>
        </p:sp>
        <p:sp>
          <p:nvSpPr>
            <p:cNvPr id="57" name="テキスト ボックス 56">
              <a:extLst>
                <a:ext uri="{FF2B5EF4-FFF2-40B4-BE49-F238E27FC236}">
                  <a16:creationId xmlns:a16="http://schemas.microsoft.com/office/drawing/2014/main" id="{45EAC340-8930-4AF9-BAA7-A5B2C1AD95F1}"/>
                </a:ext>
              </a:extLst>
            </p:cNvPr>
            <p:cNvSpPr txBox="1"/>
            <p:nvPr/>
          </p:nvSpPr>
          <p:spPr>
            <a:xfrm>
              <a:off x="47348" y="505464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4</a:t>
              </a:r>
              <a:r>
                <a:rPr kumimoji="1" lang="ja-JP" altLang="en-US" sz="750" dirty="0">
                  <a:latin typeface="メイリオ" panose="020B0604030504040204" pitchFamily="50" charset="-128"/>
                  <a:ea typeface="メイリオ" panose="020B0604030504040204" pitchFamily="50" charset="-128"/>
                </a:rPr>
                <a:t>）</a:t>
              </a:r>
            </a:p>
          </p:txBody>
        </p:sp>
      </p:grpSp>
      <p:grpSp>
        <p:nvGrpSpPr>
          <p:cNvPr id="49" name="グループ化 48">
            <a:extLst>
              <a:ext uri="{FF2B5EF4-FFF2-40B4-BE49-F238E27FC236}">
                <a16:creationId xmlns:a16="http://schemas.microsoft.com/office/drawing/2014/main" id="{1E01D1DB-BD11-4F18-B5F6-9D3591A1A6F4}"/>
              </a:ext>
            </a:extLst>
          </p:cNvPr>
          <p:cNvGrpSpPr/>
          <p:nvPr/>
        </p:nvGrpSpPr>
        <p:grpSpPr>
          <a:xfrm>
            <a:off x="47348" y="694491"/>
            <a:ext cx="3307121" cy="416589"/>
            <a:chOff x="47348" y="694491"/>
            <a:chExt cx="3307121" cy="416589"/>
          </a:xfrm>
        </p:grpSpPr>
        <p:sp>
          <p:nvSpPr>
            <p:cNvPr id="52" name="テキスト ボックス 51">
              <a:extLst>
                <a:ext uri="{FF2B5EF4-FFF2-40B4-BE49-F238E27FC236}">
                  <a16:creationId xmlns:a16="http://schemas.microsoft.com/office/drawing/2014/main" id="{5B78A97E-3012-4A4F-916F-49F609BD469A}"/>
                </a:ext>
              </a:extLst>
            </p:cNvPr>
            <p:cNvSpPr txBox="1"/>
            <p:nvPr/>
          </p:nvSpPr>
          <p:spPr>
            <a:xfrm>
              <a:off x="294469" y="694491"/>
              <a:ext cx="3060000" cy="416589"/>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a:t>
              </a:r>
              <a:r>
                <a:rPr kumimoji="1" lang="en-US" altLang="ja-JP" sz="700" dirty="0">
                  <a:latin typeface="メイリオ" panose="020B0604030504040204" pitchFamily="50" charset="-128"/>
                  <a:ea typeface="メイリオ" panose="020B0604030504040204" pitchFamily="50" charset="-128"/>
                </a:rPr>
                <a:t>TOP</a:t>
              </a:r>
              <a:r>
                <a:rPr kumimoji="1" lang="ja-JP" altLang="en-US" sz="700" dirty="0">
                  <a:latin typeface="メイリオ" panose="020B0604030504040204" pitchFamily="50" charset="-128"/>
                  <a:ea typeface="メイリオ" panose="020B0604030504040204" pitchFamily="50" charset="-128"/>
                </a:rPr>
                <a:t>画面で［ログイン］をタップします。ログイン画面が表示されたら、［ユーザー</a:t>
              </a:r>
              <a:r>
                <a:rPr kumimoji="1" lang="en-US" altLang="ja-JP" sz="700" dirty="0">
                  <a:latin typeface="メイリオ" panose="020B0604030504040204" pitchFamily="50" charset="-128"/>
                  <a:ea typeface="メイリオ" panose="020B0604030504040204" pitchFamily="50" charset="-128"/>
                </a:rPr>
                <a:t>ID</a:t>
              </a:r>
              <a:r>
                <a:rPr kumimoji="1" lang="ja-JP" altLang="en-US" sz="700" dirty="0">
                  <a:latin typeface="メイリオ" panose="020B0604030504040204" pitchFamily="50" charset="-128"/>
                  <a:ea typeface="メイリオ" panose="020B0604030504040204" pitchFamily="50" charset="-128"/>
                </a:rPr>
                <a:t>］［パスワード］を入力し［ログイン］をタップします。</a:t>
              </a:r>
            </a:p>
          </p:txBody>
        </p:sp>
        <p:sp>
          <p:nvSpPr>
            <p:cNvPr id="54" name="テキスト ボックス 53">
              <a:extLst>
                <a:ext uri="{FF2B5EF4-FFF2-40B4-BE49-F238E27FC236}">
                  <a16:creationId xmlns:a16="http://schemas.microsoft.com/office/drawing/2014/main" id="{E049D153-F573-4CBD-A97C-F4A699735BDF}"/>
                </a:ext>
              </a:extLst>
            </p:cNvPr>
            <p:cNvSpPr txBox="1"/>
            <p:nvPr/>
          </p:nvSpPr>
          <p:spPr>
            <a:xfrm>
              <a:off x="47348" y="69449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58" name="グループ化 57">
            <a:extLst>
              <a:ext uri="{FF2B5EF4-FFF2-40B4-BE49-F238E27FC236}">
                <a16:creationId xmlns:a16="http://schemas.microsoft.com/office/drawing/2014/main" id="{6879ACD9-2039-4A8E-B985-71DCF634A5BD}"/>
              </a:ext>
            </a:extLst>
          </p:cNvPr>
          <p:cNvGrpSpPr/>
          <p:nvPr/>
        </p:nvGrpSpPr>
        <p:grpSpPr>
          <a:xfrm>
            <a:off x="47348" y="1222827"/>
            <a:ext cx="3307121" cy="401200"/>
            <a:chOff x="47348" y="3038421"/>
            <a:chExt cx="3307121" cy="401200"/>
          </a:xfrm>
        </p:grpSpPr>
        <p:sp>
          <p:nvSpPr>
            <p:cNvPr id="59" name="テキスト ボックス 58">
              <a:extLst>
                <a:ext uri="{FF2B5EF4-FFF2-40B4-BE49-F238E27FC236}">
                  <a16:creationId xmlns:a16="http://schemas.microsoft.com/office/drawing/2014/main" id="{CFF8AEED-D464-404F-897D-D44454498EB7}"/>
                </a:ext>
              </a:extLst>
            </p:cNvPr>
            <p:cNvSpPr txBox="1"/>
            <p:nvPr/>
          </p:nvSpPr>
          <p:spPr>
            <a:xfrm>
              <a:off x="294469" y="3038421"/>
              <a:ext cx="3060000" cy="401200"/>
            </a:xfrm>
            <a:prstGeom prst="rect">
              <a:avLst/>
            </a:prstGeom>
            <a:noFill/>
          </p:spPr>
          <p:txBody>
            <a:bodyPr wrap="square" lIns="0" tIns="46800" rIns="0" rtlCol="0">
              <a:spAutoFit/>
            </a:bodyPr>
            <a:lstStyle/>
            <a:p>
              <a:r>
                <a:rPr kumimoji="1" lang="ja-JP" altLang="en-US" sz="700" dirty="0">
                  <a:latin typeface="メイリオ" panose="020B0604030504040204" pitchFamily="50" charset="-128"/>
                  <a:ea typeface="メイリオ" panose="020B0604030504040204" pitchFamily="50" charset="-128"/>
                </a:rPr>
                <a:t>「デバイス一覧」画面が表示され、スマホと同じネットワークに接続してあるデバイスを自動で読み込みます。</a:t>
              </a: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環境によって読み込みに時間がかかる場合がございます。</a:t>
              </a:r>
            </a:p>
          </p:txBody>
        </p:sp>
        <p:sp>
          <p:nvSpPr>
            <p:cNvPr id="60" name="テキスト ボックス 59">
              <a:extLst>
                <a:ext uri="{FF2B5EF4-FFF2-40B4-BE49-F238E27FC236}">
                  <a16:creationId xmlns:a16="http://schemas.microsoft.com/office/drawing/2014/main" id="{5AB979CF-472B-442C-854A-9E9DE7285C53}"/>
                </a:ext>
              </a:extLst>
            </p:cNvPr>
            <p:cNvSpPr txBox="1"/>
            <p:nvPr/>
          </p:nvSpPr>
          <p:spPr>
            <a:xfrm>
              <a:off x="47348" y="303842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sp>
        <p:nvSpPr>
          <p:cNvPr id="61" name="テキスト ボックス 60">
            <a:extLst>
              <a:ext uri="{FF2B5EF4-FFF2-40B4-BE49-F238E27FC236}">
                <a16:creationId xmlns:a16="http://schemas.microsoft.com/office/drawing/2014/main" id="{94696B49-7320-47FB-A43A-02C795F28C74}"/>
              </a:ext>
            </a:extLst>
          </p:cNvPr>
          <p:cNvSpPr txBox="1"/>
          <p:nvPr/>
        </p:nvSpPr>
        <p:spPr>
          <a:xfrm>
            <a:off x="3541703" y="5573788"/>
            <a:ext cx="3240000" cy="584775"/>
          </a:xfrm>
          <a:prstGeom prst="rect">
            <a:avLst/>
          </a:prstGeom>
          <a:solidFill>
            <a:schemeClr val="accent6">
              <a:lumMod val="60000"/>
              <a:lumOff val="40000"/>
            </a:schemeClr>
          </a:solidFill>
        </p:spPr>
        <p:txBody>
          <a:bodyPr wrap="square" rtlCol="0">
            <a:spAutoFit/>
          </a:bodyPr>
          <a:lstStyle/>
          <a:p>
            <a:r>
              <a:rPr kumimoji="1" lang="ja-JP" altLang="en-US" sz="800" dirty="0">
                <a:latin typeface="メイリオ" panose="020B0604030504040204" pitchFamily="50" charset="-128"/>
                <a:ea typeface="メイリオ" panose="020B0604030504040204" pitchFamily="50" charset="-128"/>
              </a:rPr>
              <a:t>デバイスのネットワーク設定が完了したら、</a:t>
            </a:r>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へデバイス登録をおこないます。</a:t>
            </a:r>
          </a:p>
          <a:p>
            <a:endParaRPr kumimoji="1" lang="en-US" altLang="ja-JP" sz="800" dirty="0">
              <a:latin typeface="メイリオ" panose="020B0604030504040204" pitchFamily="50" charset="-128"/>
              <a:ea typeface="メイリオ" panose="020B0604030504040204" pitchFamily="50" charset="-128"/>
            </a:endParaRPr>
          </a:p>
          <a:p>
            <a:pPr marL="171450" indent="-171450">
              <a:buFont typeface="メイリオ" panose="020B0604030504040204" pitchFamily="50" charset="-128"/>
              <a:buChar char="⇒"/>
            </a:pPr>
            <a:r>
              <a:rPr kumimoji="1" lang="en-US" altLang="ja-JP" sz="800" b="1" u="sng" dirty="0">
                <a:latin typeface="メイリオ" panose="020B0604030504040204" pitchFamily="50" charset="-128"/>
                <a:ea typeface="メイリオ" panose="020B0604030504040204" pitchFamily="50" charset="-128"/>
              </a:rPr>
              <a:t>SCORER Cloud</a:t>
            </a:r>
            <a:r>
              <a:rPr kumimoji="1" lang="ja-JP" altLang="en-US" sz="800" b="1" u="sng" dirty="0">
                <a:latin typeface="メイリオ" panose="020B0604030504040204" pitchFamily="50" charset="-128"/>
                <a:ea typeface="メイリオ" panose="020B0604030504040204" pitchFamily="50" charset="-128"/>
              </a:rPr>
              <a:t>へデバイス登録をおこなう</a:t>
            </a:r>
            <a:r>
              <a:rPr kumimoji="1" lang="ja-JP" altLang="en-US" sz="800" b="1" dirty="0">
                <a:latin typeface="メイリオ" panose="020B0604030504040204" pitchFamily="50" charset="-128"/>
                <a:ea typeface="メイリオ" panose="020B0604030504040204" pitchFamily="50" charset="-128"/>
              </a:rPr>
              <a:t>（本資料</a:t>
            </a:r>
            <a:r>
              <a:rPr kumimoji="1" lang="en-US" altLang="ja-JP" sz="800" b="1" dirty="0">
                <a:latin typeface="メイリオ" panose="020B0604030504040204" pitchFamily="50" charset="-128"/>
                <a:ea typeface="メイリオ" panose="020B0604030504040204" pitchFamily="50" charset="-128"/>
              </a:rPr>
              <a:t>p8</a:t>
            </a:r>
            <a:r>
              <a:rPr kumimoji="1" lang="ja-JP" altLang="en-US" sz="800" b="1" dirty="0">
                <a:latin typeface="メイリオ" panose="020B0604030504040204" pitchFamily="50" charset="-128"/>
                <a:ea typeface="メイリオ" panose="020B0604030504040204" pitchFamily="50" charset="-128"/>
              </a:rPr>
              <a:t>参照）</a:t>
            </a:r>
            <a:endParaRPr kumimoji="1" lang="en-US" altLang="ja-JP" sz="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516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a:extLst>
              <a:ext uri="{FF2B5EF4-FFF2-40B4-BE49-F238E27FC236}">
                <a16:creationId xmlns:a16="http://schemas.microsoft.com/office/drawing/2014/main" id="{96D655DF-910C-4F04-9E4F-CC2290CC3649}"/>
              </a:ext>
            </a:extLst>
          </p:cNvPr>
          <p:cNvGrpSpPr/>
          <p:nvPr/>
        </p:nvGrpSpPr>
        <p:grpSpPr>
          <a:xfrm>
            <a:off x="539887" y="1481681"/>
            <a:ext cx="936000" cy="1664832"/>
            <a:chOff x="305863" y="739063"/>
            <a:chExt cx="936000" cy="1664832"/>
          </a:xfrm>
        </p:grpSpPr>
        <p:pic>
          <p:nvPicPr>
            <p:cNvPr id="9" name="図 8">
              <a:extLst>
                <a:ext uri="{FF2B5EF4-FFF2-40B4-BE49-F238E27FC236}">
                  <a16:creationId xmlns:a16="http://schemas.microsoft.com/office/drawing/2014/main" id="{406A454C-CA00-4F58-9188-BC2B954B2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3" y="739063"/>
              <a:ext cx="936000" cy="1664832"/>
            </a:xfrm>
            <a:prstGeom prst="rect">
              <a:avLst/>
            </a:prstGeom>
            <a:ln w="3175">
              <a:solidFill>
                <a:schemeClr val="bg1">
                  <a:lumMod val="75000"/>
                </a:schemeClr>
              </a:solidFill>
            </a:ln>
          </p:spPr>
        </p:pic>
        <p:sp>
          <p:nvSpPr>
            <p:cNvPr id="11" name="正方形/長方形 10">
              <a:extLst>
                <a:ext uri="{FF2B5EF4-FFF2-40B4-BE49-F238E27FC236}">
                  <a16:creationId xmlns:a16="http://schemas.microsoft.com/office/drawing/2014/main" id="{C3DE7EC7-1362-4758-A5C4-63DC0497EF68}"/>
                </a:ext>
              </a:extLst>
            </p:cNvPr>
            <p:cNvSpPr/>
            <p:nvPr/>
          </p:nvSpPr>
          <p:spPr>
            <a:xfrm>
              <a:off x="465491" y="1552659"/>
              <a:ext cx="601504" cy="134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BE08841F-0768-426C-A1F0-40EF1A4938E7}"/>
              </a:ext>
            </a:extLst>
          </p:cNvPr>
          <p:cNvSpPr txBox="1"/>
          <p:nvPr/>
        </p:nvSpPr>
        <p:spPr>
          <a:xfrm>
            <a:off x="1254794" y="6396221"/>
            <a:ext cx="2025501" cy="1077218"/>
          </a:xfrm>
          <a:prstGeom prst="rect">
            <a:avLst/>
          </a:prstGeom>
          <a:noFill/>
        </p:spPr>
        <p:txBody>
          <a:bodyPr wrap="square" lIns="36000" rIns="36000" rtlCol="0">
            <a:spAutoFit/>
          </a:bodyPr>
          <a:lstStyle/>
          <a:p>
            <a:r>
              <a:rPr kumimoji="1" lang="ja-JP" altLang="en-US" sz="600" b="1" dirty="0">
                <a:latin typeface="メイリオ" panose="020B0604030504040204" pitchFamily="50" charset="-128"/>
                <a:ea typeface="メイリオ" panose="020B0604030504040204" pitchFamily="50" charset="-128"/>
              </a:rPr>
              <a:t>［</a:t>
            </a:r>
            <a:r>
              <a:rPr kumimoji="1" lang="en-US" altLang="ja-JP" sz="600" b="1" dirty="0">
                <a:latin typeface="メイリオ" panose="020B0604030504040204" pitchFamily="50" charset="-128"/>
                <a:ea typeface="メイリオ" panose="020B0604030504040204" pitchFamily="50" charset="-128"/>
              </a:rPr>
              <a:t>OK</a:t>
            </a:r>
            <a:r>
              <a:rPr kumimoji="1" lang="ja-JP" altLang="en-US" sz="600" b="1" dirty="0">
                <a:latin typeface="メイリオ" panose="020B0604030504040204" pitchFamily="50" charset="-128"/>
                <a:ea typeface="メイリオ" panose="020B0604030504040204" pitchFamily="50" charset="-128"/>
              </a:rPr>
              <a:t>］</a:t>
            </a:r>
            <a:endParaRPr kumimoji="1" lang="en-US" altLang="ja-JP" sz="600" b="1" dirty="0">
              <a:latin typeface="メイリオ" panose="020B0604030504040204" pitchFamily="50" charset="-128"/>
              <a:ea typeface="メイリオ" panose="020B0604030504040204" pitchFamily="50" charset="-128"/>
            </a:endParaRPr>
          </a:p>
          <a:p>
            <a:r>
              <a:rPr kumimoji="1" lang="ja-JP" altLang="en-US" sz="600" dirty="0">
                <a:latin typeface="メイリオ" panose="020B0604030504040204" pitchFamily="50" charset="-128"/>
                <a:ea typeface="メイリオ" panose="020B0604030504040204" pitchFamily="50" charset="-128"/>
              </a:rPr>
              <a:t>デバイス一覧画面へ戻ります。</a:t>
            </a:r>
          </a:p>
          <a:p>
            <a:pPr>
              <a:spcBef>
                <a:spcPts val="600"/>
              </a:spcBef>
            </a:pPr>
            <a:r>
              <a:rPr kumimoji="1" lang="ja-JP" altLang="en-US" sz="600" b="1" dirty="0">
                <a:latin typeface="メイリオ" panose="020B0604030504040204" pitchFamily="50" charset="-128"/>
                <a:ea typeface="メイリオ" panose="020B0604030504040204" pitchFamily="50" charset="-128"/>
              </a:rPr>
              <a:t>［</a:t>
            </a:r>
            <a:r>
              <a:rPr kumimoji="1" lang="en-US" altLang="ja-JP" sz="600" b="1" dirty="0">
                <a:solidFill>
                  <a:srgbClr val="FF0000"/>
                </a:solidFill>
                <a:latin typeface="メイリオ" panose="020B0604030504040204" pitchFamily="50" charset="-128"/>
                <a:ea typeface="メイリオ" panose="020B0604030504040204" pitchFamily="50" charset="-128"/>
              </a:rPr>
              <a:t>Device Control</a:t>
            </a:r>
            <a:r>
              <a:rPr kumimoji="1" lang="ja-JP" altLang="en-US" sz="600" b="1" dirty="0">
                <a:latin typeface="メイリオ" panose="020B0604030504040204" pitchFamily="50" charset="-128"/>
                <a:ea typeface="メイリオ" panose="020B0604030504040204" pitchFamily="50" charset="-128"/>
              </a:rPr>
              <a:t>を開く］</a:t>
            </a:r>
            <a:endParaRPr kumimoji="1" lang="en-US" altLang="ja-JP" sz="600" b="1" dirty="0">
              <a:latin typeface="メイリオ" panose="020B0604030504040204" pitchFamily="50" charset="-128"/>
              <a:ea typeface="メイリオ" panose="020B0604030504040204" pitchFamily="50" charset="-128"/>
            </a:endParaRPr>
          </a:p>
          <a:p>
            <a:r>
              <a:rPr kumimoji="1" lang="ja-JP" altLang="en-US" sz="600" dirty="0">
                <a:latin typeface="メイリオ" panose="020B0604030504040204" pitchFamily="50" charset="-128"/>
                <a:ea typeface="メイリオ" panose="020B0604030504040204" pitchFamily="50" charset="-128"/>
              </a:rPr>
              <a:t>カメラの解像度や画角、検知機能などの設定が可能です。</a:t>
            </a:r>
            <a:r>
              <a:rPr kumimoji="1" lang="en-US" altLang="ja-JP" sz="600" dirty="0">
                <a:latin typeface="メイリオ" panose="020B0604030504040204" pitchFamily="50" charset="-128"/>
                <a:ea typeface="メイリオ" panose="020B0604030504040204" pitchFamily="50" charset="-128"/>
              </a:rPr>
              <a:t>PC</a:t>
            </a:r>
            <a:r>
              <a:rPr kumimoji="1" lang="ja-JP" altLang="en-US" sz="600" dirty="0">
                <a:latin typeface="メイリオ" panose="020B0604030504040204" pitchFamily="50" charset="-128"/>
                <a:ea typeface="メイリオ" panose="020B0604030504040204" pitchFamily="50" charset="-128"/>
              </a:rPr>
              <a:t>からもアクセス可能です。（本資料</a:t>
            </a:r>
            <a:r>
              <a:rPr kumimoji="1" lang="en-US" altLang="ja-JP" sz="600" dirty="0">
                <a:latin typeface="メイリオ" panose="020B0604030504040204" pitchFamily="50" charset="-128"/>
                <a:ea typeface="メイリオ" panose="020B0604030504040204" pitchFamily="50" charset="-128"/>
              </a:rPr>
              <a:t>p10</a:t>
            </a:r>
            <a:r>
              <a:rPr kumimoji="1" lang="ja-JP" altLang="en-US" sz="600" dirty="0">
                <a:latin typeface="メイリオ" panose="020B0604030504040204" pitchFamily="50" charset="-128"/>
                <a:ea typeface="メイリオ" panose="020B0604030504040204" pitchFamily="50" charset="-128"/>
              </a:rPr>
              <a:t>参照）</a:t>
            </a:r>
            <a:endParaRPr kumimoji="1" lang="en-US" altLang="ja-JP" sz="600" dirty="0">
              <a:latin typeface="メイリオ" panose="020B0604030504040204" pitchFamily="50" charset="-128"/>
              <a:ea typeface="メイリオ" panose="020B0604030504040204" pitchFamily="50" charset="-128"/>
            </a:endParaRPr>
          </a:p>
          <a:p>
            <a:pPr>
              <a:spcBef>
                <a:spcPts val="600"/>
              </a:spcBef>
            </a:pPr>
            <a:r>
              <a:rPr kumimoji="1" lang="ja-JP" altLang="en-US" sz="600" b="1" dirty="0">
                <a:latin typeface="メイリオ" panose="020B0604030504040204" pitchFamily="50" charset="-128"/>
                <a:ea typeface="メイリオ" panose="020B0604030504040204" pitchFamily="50" charset="-128"/>
              </a:rPr>
              <a:t>［</a:t>
            </a:r>
            <a:r>
              <a:rPr kumimoji="1" lang="en-US" altLang="ja-JP" sz="600" b="1" dirty="0">
                <a:latin typeface="メイリオ" panose="020B0604030504040204" pitchFamily="50" charset="-128"/>
                <a:ea typeface="メイリオ" panose="020B0604030504040204" pitchFamily="50" charset="-128"/>
              </a:rPr>
              <a:t>SCORER Cloud</a:t>
            </a:r>
            <a:r>
              <a:rPr kumimoji="1" lang="ja-JP" altLang="en-US" sz="600" b="1" dirty="0">
                <a:latin typeface="メイリオ" panose="020B0604030504040204" pitchFamily="50" charset="-128"/>
                <a:ea typeface="メイリオ" panose="020B0604030504040204" pitchFamily="50" charset="-128"/>
              </a:rPr>
              <a:t>を開く］</a:t>
            </a:r>
            <a:endParaRPr kumimoji="1" lang="en-US" altLang="ja-JP" sz="600" b="1" dirty="0">
              <a:latin typeface="メイリオ" panose="020B0604030504040204" pitchFamily="50" charset="-128"/>
              <a:ea typeface="メイリオ" panose="020B0604030504040204" pitchFamily="50" charset="-128"/>
            </a:endParaRPr>
          </a:p>
          <a:p>
            <a:r>
              <a:rPr kumimoji="1" lang="ja-JP" altLang="en-US" sz="600" dirty="0">
                <a:latin typeface="メイリオ" panose="020B0604030504040204" pitchFamily="50" charset="-128"/>
                <a:ea typeface="メイリオ" panose="020B0604030504040204" pitchFamily="50" charset="-128"/>
              </a:rPr>
              <a:t>映像データの確認から映像解析</a:t>
            </a:r>
            <a:r>
              <a:rPr kumimoji="1" lang="en-US" altLang="ja-JP" sz="600" dirty="0">
                <a:latin typeface="メイリオ" panose="020B0604030504040204" pitchFamily="50" charset="-128"/>
                <a:ea typeface="メイリオ" panose="020B0604030504040204" pitchFamily="50" charset="-128"/>
              </a:rPr>
              <a:t>AI</a:t>
            </a:r>
            <a:r>
              <a:rPr kumimoji="1" lang="ja-JP" altLang="en-US" sz="600" dirty="0">
                <a:latin typeface="メイリオ" panose="020B0604030504040204" pitchFamily="50" charset="-128"/>
                <a:ea typeface="メイリオ" panose="020B0604030504040204" pitchFamily="50" charset="-128"/>
              </a:rPr>
              <a:t>の設定</a:t>
            </a:r>
            <a:r>
              <a:rPr kumimoji="1" lang="en-US" altLang="ja-JP" sz="600" dirty="0">
                <a:latin typeface="メイリオ" panose="020B0604030504040204" pitchFamily="50" charset="-128"/>
                <a:ea typeface="メイリオ" panose="020B0604030504040204" pitchFamily="50" charset="-128"/>
              </a:rPr>
              <a:t>/</a:t>
            </a:r>
            <a:r>
              <a:rPr kumimoji="1" lang="ja-JP" altLang="en-US" sz="600" dirty="0">
                <a:latin typeface="メイリオ" panose="020B0604030504040204" pitchFamily="50" charset="-128"/>
                <a:ea typeface="メイリオ" panose="020B0604030504040204" pitchFamily="50" charset="-128"/>
              </a:rPr>
              <a:t>解析データの管理をおこなう管理画面です。（本資料</a:t>
            </a:r>
            <a:r>
              <a:rPr kumimoji="1" lang="en-US" altLang="ja-JP" sz="600" dirty="0">
                <a:latin typeface="メイリオ" panose="020B0604030504040204" pitchFamily="50" charset="-128"/>
                <a:ea typeface="メイリオ" panose="020B0604030504040204" pitchFamily="50" charset="-128"/>
              </a:rPr>
              <a:t>p16</a:t>
            </a:r>
            <a:r>
              <a:rPr kumimoji="1" lang="ja-JP" altLang="en-US" sz="600" dirty="0">
                <a:latin typeface="メイリオ" panose="020B0604030504040204" pitchFamily="50" charset="-128"/>
                <a:ea typeface="メイリオ" panose="020B0604030504040204" pitchFamily="50" charset="-128"/>
              </a:rPr>
              <a:t>参照）</a:t>
            </a:r>
            <a:endParaRPr kumimoji="1" lang="en-US" altLang="ja-JP" sz="600" dirty="0">
              <a:latin typeface="メイリオ" panose="020B0604030504040204" pitchFamily="50" charset="-128"/>
              <a:ea typeface="メイリオ" panose="020B0604030504040204" pitchFamily="50" charset="-128"/>
            </a:endParaRPr>
          </a:p>
          <a:p>
            <a:endParaRPr kumimoji="1" lang="ja-JP" altLang="en-US" sz="600" dirty="0">
              <a:latin typeface="メイリオ" panose="020B0604030504040204" pitchFamily="50" charset="-128"/>
              <a:ea typeface="メイリオ" panose="020B0604030504040204" pitchFamily="50" charset="-128"/>
            </a:endParaRPr>
          </a:p>
        </p:txBody>
      </p:sp>
      <p:pic>
        <p:nvPicPr>
          <p:cNvPr id="27" name="図 26">
            <a:extLst>
              <a:ext uri="{FF2B5EF4-FFF2-40B4-BE49-F238E27FC236}">
                <a16:creationId xmlns:a16="http://schemas.microsoft.com/office/drawing/2014/main" id="{E160DE3B-B0E6-42C9-849F-C44F88FD6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502" y="6382940"/>
            <a:ext cx="936000" cy="1664832"/>
          </a:xfrm>
          <a:prstGeom prst="rect">
            <a:avLst/>
          </a:prstGeom>
          <a:ln w="3175">
            <a:solidFill>
              <a:schemeClr val="bg1">
                <a:lumMod val="75000"/>
              </a:schemeClr>
            </a:solidFill>
          </a:ln>
        </p:spPr>
      </p:pic>
      <p:grpSp>
        <p:nvGrpSpPr>
          <p:cNvPr id="3" name="グループ化 2">
            <a:extLst>
              <a:ext uri="{FF2B5EF4-FFF2-40B4-BE49-F238E27FC236}">
                <a16:creationId xmlns:a16="http://schemas.microsoft.com/office/drawing/2014/main" id="{29320705-BF35-4365-9909-24E4D3088D96}"/>
              </a:ext>
            </a:extLst>
          </p:cNvPr>
          <p:cNvGrpSpPr/>
          <p:nvPr/>
        </p:nvGrpSpPr>
        <p:grpSpPr>
          <a:xfrm>
            <a:off x="3969334" y="1101645"/>
            <a:ext cx="936000" cy="1664832"/>
            <a:chOff x="1646561" y="5364361"/>
            <a:chExt cx="936000" cy="1664832"/>
          </a:xfrm>
        </p:grpSpPr>
        <p:pic>
          <p:nvPicPr>
            <p:cNvPr id="31" name="図 30">
              <a:extLst>
                <a:ext uri="{FF2B5EF4-FFF2-40B4-BE49-F238E27FC236}">
                  <a16:creationId xmlns:a16="http://schemas.microsoft.com/office/drawing/2014/main" id="{3B8F15BB-4DC8-484C-8F9F-55F2A70D3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561" y="5364361"/>
              <a:ext cx="936000" cy="1664832"/>
            </a:xfrm>
            <a:prstGeom prst="rect">
              <a:avLst/>
            </a:prstGeom>
            <a:ln w="3175">
              <a:solidFill>
                <a:schemeClr val="bg1">
                  <a:lumMod val="75000"/>
                </a:schemeClr>
              </a:solidFill>
            </a:ln>
          </p:spPr>
        </p:pic>
        <p:sp>
          <p:nvSpPr>
            <p:cNvPr id="32" name="正方形/長方形 31">
              <a:extLst>
                <a:ext uri="{FF2B5EF4-FFF2-40B4-BE49-F238E27FC236}">
                  <a16:creationId xmlns:a16="http://schemas.microsoft.com/office/drawing/2014/main" id="{DB895395-648A-4119-9E1D-F6C2CC8832B2}"/>
                </a:ext>
              </a:extLst>
            </p:cNvPr>
            <p:cNvSpPr/>
            <p:nvPr/>
          </p:nvSpPr>
          <p:spPr>
            <a:xfrm>
              <a:off x="2432645" y="5523068"/>
              <a:ext cx="149916" cy="142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8EF4D7DD-B3F0-4FA0-B20F-CEA1A5012B03}"/>
              </a:ext>
            </a:extLst>
          </p:cNvPr>
          <p:cNvSpPr txBox="1"/>
          <p:nvPr/>
        </p:nvSpPr>
        <p:spPr>
          <a:xfrm>
            <a:off x="50146" y="76870"/>
            <a:ext cx="6763404" cy="538609"/>
          </a:xfrm>
          <a:prstGeom prst="rect">
            <a:avLst/>
          </a:prstGeom>
          <a:noFill/>
        </p:spPr>
        <p:txBody>
          <a:bodyPr wrap="square" rtlCol="0">
            <a:sp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en-US" altLang="ja-JP" sz="1400" b="1" dirty="0">
                <a:latin typeface="メイリオ" panose="020B0604030504040204" pitchFamily="50" charset="-128"/>
                <a:ea typeface="メイリオ" panose="020B0604030504040204" pitchFamily="50" charset="-128"/>
              </a:rPr>
              <a:t>SCORER Cloud</a:t>
            </a:r>
            <a:r>
              <a:rPr kumimoji="1" lang="ja-JP" altLang="en-US" sz="1400" b="1" dirty="0">
                <a:latin typeface="メイリオ" panose="020B0604030504040204" pitchFamily="50" charset="-128"/>
                <a:ea typeface="メイリオ" panose="020B0604030504040204" pitchFamily="50" charset="-128"/>
              </a:rPr>
              <a:t>へデバイス登録をおこなう</a:t>
            </a:r>
            <a:endParaRPr kumimoji="1" lang="en-US" altLang="ja-JP" sz="14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D598C1B2-142C-4412-84A7-050824D13588}"/>
              </a:ext>
            </a:extLst>
          </p:cNvPr>
          <p:cNvSpPr txBox="1"/>
          <p:nvPr/>
        </p:nvSpPr>
        <p:spPr>
          <a:xfrm>
            <a:off x="480733" y="2776970"/>
            <a:ext cx="1054307"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IMG_0114.PNG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3541ACC3-CBFF-46EA-9017-D31AC3E8ADF7}"/>
              </a:ext>
            </a:extLst>
          </p:cNvPr>
          <p:cNvSpPr txBox="1"/>
          <p:nvPr/>
        </p:nvSpPr>
        <p:spPr>
          <a:xfrm>
            <a:off x="3928440" y="2232025"/>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IMG_0120.PNG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B4055B68-D411-406E-85AC-68CCB363547C}"/>
              </a:ext>
            </a:extLst>
          </p:cNvPr>
          <p:cNvSpPr txBox="1"/>
          <p:nvPr/>
        </p:nvSpPr>
        <p:spPr>
          <a:xfrm>
            <a:off x="209133" y="7665480"/>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IMG_0119.PNG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grpSp>
        <p:nvGrpSpPr>
          <p:cNvPr id="21" name="グループ化 20">
            <a:extLst>
              <a:ext uri="{FF2B5EF4-FFF2-40B4-BE49-F238E27FC236}">
                <a16:creationId xmlns:a16="http://schemas.microsoft.com/office/drawing/2014/main" id="{36ECF6C2-6B38-46B8-8E9D-2326F6BBC2E5}"/>
              </a:ext>
            </a:extLst>
          </p:cNvPr>
          <p:cNvGrpSpPr/>
          <p:nvPr/>
        </p:nvGrpSpPr>
        <p:grpSpPr>
          <a:xfrm>
            <a:off x="356508" y="4121138"/>
            <a:ext cx="1162050" cy="1664832"/>
            <a:chOff x="356508" y="4089608"/>
            <a:chExt cx="1162050" cy="1664832"/>
          </a:xfrm>
        </p:grpSpPr>
        <p:pic>
          <p:nvPicPr>
            <p:cNvPr id="19" name="図 18">
              <a:extLst>
                <a:ext uri="{FF2B5EF4-FFF2-40B4-BE49-F238E27FC236}">
                  <a16:creationId xmlns:a16="http://schemas.microsoft.com/office/drawing/2014/main" id="{96D69FC7-088C-4892-986E-1954EE480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158" y="4089608"/>
              <a:ext cx="936000" cy="1664832"/>
            </a:xfrm>
            <a:prstGeom prst="rect">
              <a:avLst/>
            </a:prstGeom>
            <a:ln w="3175">
              <a:solidFill>
                <a:schemeClr val="bg1">
                  <a:lumMod val="75000"/>
                </a:schemeClr>
              </a:solidFill>
            </a:ln>
          </p:spPr>
        </p:pic>
        <p:sp>
          <p:nvSpPr>
            <p:cNvPr id="20" name="テキスト ボックス 19">
              <a:extLst>
                <a:ext uri="{FF2B5EF4-FFF2-40B4-BE49-F238E27FC236}">
                  <a16:creationId xmlns:a16="http://schemas.microsoft.com/office/drawing/2014/main" id="{138E4A71-BCD0-4BC9-964D-4516B66D17FD}"/>
                </a:ext>
              </a:extLst>
            </p:cNvPr>
            <p:cNvSpPr txBox="1"/>
            <p:nvPr/>
          </p:nvSpPr>
          <p:spPr>
            <a:xfrm>
              <a:off x="463758" y="5409131"/>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IMG_0103.PNG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981782ED-989C-4BB3-A560-57020F4FA72D}"/>
                </a:ext>
              </a:extLst>
            </p:cNvPr>
            <p:cNvSpPr txBox="1"/>
            <p:nvPr/>
          </p:nvSpPr>
          <p:spPr>
            <a:xfrm>
              <a:off x="356508" y="4583195"/>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EC0B76DF-5A98-405E-8242-3C6BDE5A6D85}"/>
                </a:ext>
              </a:extLst>
            </p:cNvPr>
            <p:cNvSpPr/>
            <p:nvPr/>
          </p:nvSpPr>
          <p:spPr>
            <a:xfrm>
              <a:off x="626238" y="4425778"/>
              <a:ext cx="735521" cy="458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D4FF074C-E9BD-4B6C-9559-5C3A560122B5}"/>
              </a:ext>
            </a:extLst>
          </p:cNvPr>
          <p:cNvGrpSpPr/>
          <p:nvPr/>
        </p:nvGrpSpPr>
        <p:grpSpPr>
          <a:xfrm>
            <a:off x="1777317" y="4121138"/>
            <a:ext cx="1123275" cy="1664832"/>
            <a:chOff x="1777317" y="4112250"/>
            <a:chExt cx="1123275" cy="1664832"/>
          </a:xfrm>
        </p:grpSpPr>
        <p:pic>
          <p:nvPicPr>
            <p:cNvPr id="24" name="図 23">
              <a:extLst>
                <a:ext uri="{FF2B5EF4-FFF2-40B4-BE49-F238E27FC236}">
                  <a16:creationId xmlns:a16="http://schemas.microsoft.com/office/drawing/2014/main" id="{504ECDF9-E83C-4464-98A1-E762E743C7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192" y="4112250"/>
              <a:ext cx="936000" cy="1664832"/>
            </a:xfrm>
            <a:prstGeom prst="rect">
              <a:avLst/>
            </a:prstGeom>
            <a:ln w="3175">
              <a:solidFill>
                <a:schemeClr val="bg1">
                  <a:lumMod val="75000"/>
                </a:schemeClr>
              </a:solidFill>
            </a:ln>
          </p:spPr>
        </p:pic>
        <p:sp>
          <p:nvSpPr>
            <p:cNvPr id="25" name="テキスト ボックス 24">
              <a:extLst>
                <a:ext uri="{FF2B5EF4-FFF2-40B4-BE49-F238E27FC236}">
                  <a16:creationId xmlns:a16="http://schemas.microsoft.com/office/drawing/2014/main" id="{95B28A1C-E3BF-4D78-8BE9-E2C3C67B00B1}"/>
                </a:ext>
              </a:extLst>
            </p:cNvPr>
            <p:cNvSpPr txBox="1"/>
            <p:nvPr/>
          </p:nvSpPr>
          <p:spPr>
            <a:xfrm>
              <a:off x="1845792" y="5431774"/>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IMG_0118.PNG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7F39A3B6-A96C-4931-BB7A-78E52B247E64}"/>
                </a:ext>
              </a:extLst>
            </p:cNvPr>
            <p:cNvSpPr txBox="1"/>
            <p:nvPr/>
          </p:nvSpPr>
          <p:spPr>
            <a:xfrm>
              <a:off x="1777317" y="4917602"/>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3D22A157-73F9-4B1D-8A24-FECBCBE2590D}"/>
                </a:ext>
              </a:extLst>
            </p:cNvPr>
            <p:cNvSpPr/>
            <p:nvPr/>
          </p:nvSpPr>
          <p:spPr>
            <a:xfrm>
              <a:off x="2005496" y="4766572"/>
              <a:ext cx="735521" cy="356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8460F46-3D75-49C1-A239-32C989E34F10}"/>
              </a:ext>
            </a:extLst>
          </p:cNvPr>
          <p:cNvGrpSpPr/>
          <p:nvPr/>
        </p:nvGrpSpPr>
        <p:grpSpPr>
          <a:xfrm>
            <a:off x="1834361" y="1481681"/>
            <a:ext cx="1054307" cy="1664832"/>
            <a:chOff x="1590352" y="1446670"/>
            <a:chExt cx="1054307" cy="1664832"/>
          </a:xfrm>
        </p:grpSpPr>
        <p:pic>
          <p:nvPicPr>
            <p:cNvPr id="6" name="図 5">
              <a:extLst>
                <a:ext uri="{FF2B5EF4-FFF2-40B4-BE49-F238E27FC236}">
                  <a16:creationId xmlns:a16="http://schemas.microsoft.com/office/drawing/2014/main" id="{04C2B8C5-099E-4D97-A558-C067211F03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9505" y="1446670"/>
              <a:ext cx="936000" cy="1664832"/>
            </a:xfrm>
            <a:prstGeom prst="rect">
              <a:avLst/>
            </a:prstGeom>
          </p:spPr>
        </p:pic>
        <p:sp>
          <p:nvSpPr>
            <p:cNvPr id="38" name="正方形/長方形 37">
              <a:extLst>
                <a:ext uri="{FF2B5EF4-FFF2-40B4-BE49-F238E27FC236}">
                  <a16:creationId xmlns:a16="http://schemas.microsoft.com/office/drawing/2014/main" id="{A9445F72-8B78-4ED7-811B-54A2C3D2E107}"/>
                </a:ext>
              </a:extLst>
            </p:cNvPr>
            <p:cNvSpPr/>
            <p:nvPr/>
          </p:nvSpPr>
          <p:spPr>
            <a:xfrm>
              <a:off x="1819022" y="2354698"/>
              <a:ext cx="596966" cy="146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CF4E00B-BA70-4B81-93EE-522CC59D31A2}"/>
                </a:ext>
              </a:extLst>
            </p:cNvPr>
            <p:cNvSpPr txBox="1"/>
            <p:nvPr/>
          </p:nvSpPr>
          <p:spPr>
            <a:xfrm>
              <a:off x="1590352" y="2721331"/>
              <a:ext cx="1054307"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starter_04.png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grpSp>
      <p:sp>
        <p:nvSpPr>
          <p:cNvPr id="47" name="テキスト ボックス 46">
            <a:extLst>
              <a:ext uri="{FF2B5EF4-FFF2-40B4-BE49-F238E27FC236}">
                <a16:creationId xmlns:a16="http://schemas.microsoft.com/office/drawing/2014/main" id="{7FED7A77-F834-4EF1-AA2E-835078714CAF}"/>
              </a:ext>
            </a:extLst>
          </p:cNvPr>
          <p:cNvSpPr txBox="1"/>
          <p:nvPr/>
        </p:nvSpPr>
        <p:spPr>
          <a:xfrm>
            <a:off x="391301" y="1518829"/>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①</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48" name="テキスト ボックス 47">
            <a:extLst>
              <a:ext uri="{FF2B5EF4-FFF2-40B4-BE49-F238E27FC236}">
                <a16:creationId xmlns:a16="http://schemas.microsoft.com/office/drawing/2014/main" id="{A85C869C-F7F7-4DA9-B579-9C744FF25476}"/>
              </a:ext>
            </a:extLst>
          </p:cNvPr>
          <p:cNvSpPr txBox="1"/>
          <p:nvPr/>
        </p:nvSpPr>
        <p:spPr>
          <a:xfrm>
            <a:off x="1744602" y="1508983"/>
            <a:ext cx="136950" cy="123111"/>
          </a:xfrm>
          <a:prstGeom prst="rect">
            <a:avLst/>
          </a:prstGeom>
          <a:noFill/>
        </p:spPr>
        <p:txBody>
          <a:bodyPr wrap="square" lIns="0" tIns="0" rIns="0" bIns="0" rtlCol="0">
            <a:spAutoFit/>
          </a:bodyPr>
          <a:lstStyle/>
          <a:p>
            <a:r>
              <a:rPr kumimoji="1" lang="en-US" altLang="ja-JP" sz="800" b="1" dirty="0">
                <a:solidFill>
                  <a:srgbClr val="FF0000"/>
                </a:solidFill>
                <a:latin typeface="メイリオ" panose="020B0604030504040204" pitchFamily="50" charset="-128"/>
                <a:ea typeface="メイリオ" panose="020B0604030504040204" pitchFamily="50" charset="-128"/>
              </a:rPr>
              <a:t>②</a:t>
            </a:r>
            <a:endParaRPr kumimoji="1" lang="ja-JP" altLang="en-US" sz="800" b="1" dirty="0">
              <a:solidFill>
                <a:srgbClr val="FF0000"/>
              </a:solidFill>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1F5D7338-2BFF-4A67-92BC-BC5F553CEA79}"/>
              </a:ext>
            </a:extLst>
          </p:cNvPr>
          <p:cNvSpPr txBox="1"/>
          <p:nvPr/>
        </p:nvSpPr>
        <p:spPr>
          <a:xfrm>
            <a:off x="55009" y="6098509"/>
            <a:ext cx="3305127" cy="207749"/>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登録が完了すると［登録が完了しました］とメッセージが表示されます。</a:t>
            </a:r>
            <a:endParaRPr kumimoji="1" lang="en-US" altLang="ja-JP" sz="700" dirty="0">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61A9DE56-FE05-494E-BCC7-8BDC24E64D4F}"/>
              </a:ext>
            </a:extLst>
          </p:cNvPr>
          <p:cNvSpPr txBox="1"/>
          <p:nvPr/>
        </p:nvSpPr>
        <p:spPr>
          <a:xfrm>
            <a:off x="3635070" y="714375"/>
            <a:ext cx="3060000" cy="307777"/>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デバイス登録が完了すると、「デバイス一覧」画面で該当のデバイスの右側に［登録済］と表示されます。</a:t>
            </a:r>
            <a:endParaRPr kumimoji="1" lang="en-US" altLang="ja-JP" sz="700" dirty="0">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CD85C67D-F54F-4D6E-99E5-9A2E7ACEB65C}"/>
              </a:ext>
            </a:extLst>
          </p:cNvPr>
          <p:cNvGrpSpPr/>
          <p:nvPr/>
        </p:nvGrpSpPr>
        <p:grpSpPr>
          <a:xfrm>
            <a:off x="47418" y="3412779"/>
            <a:ext cx="3312722" cy="669414"/>
            <a:chOff x="47418" y="3412779"/>
            <a:chExt cx="3312722" cy="669414"/>
          </a:xfrm>
        </p:grpSpPr>
        <p:sp>
          <p:nvSpPr>
            <p:cNvPr id="14" name="テキスト ボックス 13">
              <a:extLst>
                <a:ext uri="{FF2B5EF4-FFF2-40B4-BE49-F238E27FC236}">
                  <a16:creationId xmlns:a16="http://schemas.microsoft.com/office/drawing/2014/main" id="{F6F8EE9B-DDA9-41EA-A679-C20366CBA9F2}"/>
                </a:ext>
              </a:extLst>
            </p:cNvPr>
            <p:cNvSpPr txBox="1"/>
            <p:nvPr/>
          </p:nvSpPr>
          <p:spPr>
            <a:xfrm>
              <a:off x="300140" y="3412779"/>
              <a:ext cx="3060000" cy="669414"/>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［デバイスの名前を入力してください。］とメッセージが表示されますので、［</a:t>
              </a:r>
              <a:r>
                <a:rPr kumimoji="1" lang="en-US" altLang="ja-JP" sz="700" dirty="0">
                  <a:latin typeface="メイリオ" panose="020B0604030504040204" pitchFamily="50" charset="-128"/>
                  <a:ea typeface="メイリオ" panose="020B0604030504040204" pitchFamily="50" charset="-128"/>
                </a:rPr>
                <a:t>OK</a:t>
              </a:r>
              <a:r>
                <a:rPr kumimoji="1" lang="ja-JP" altLang="en-US" sz="700" dirty="0">
                  <a:latin typeface="メイリオ" panose="020B0604030504040204" pitchFamily="50" charset="-128"/>
                  <a:ea typeface="メイリオ" panose="020B0604030504040204" pitchFamily="50" charset="-128"/>
                </a:rPr>
                <a:t>］をタップします。</a:t>
              </a:r>
              <a:r>
                <a:rPr kumimoji="1" lang="en-US" altLang="ja-JP" sz="700" dirty="0">
                  <a:latin typeface="メイリオ" panose="020B0604030504040204" pitchFamily="50" charset="-128"/>
                  <a:ea typeface="メイリオ" panose="020B0604030504040204" pitchFamily="50" charset="-128"/>
                </a:rPr>
                <a:t>_</a:t>
              </a:r>
              <a:r>
                <a:rPr kumimoji="1" lang="ja-JP" altLang="en-US" sz="700" dirty="0">
                  <a:latin typeface="メイリオ" panose="020B0604030504040204" pitchFamily="50" charset="-128"/>
                  <a:ea typeface="メイリオ" panose="020B0604030504040204" pitchFamily="50" charset="-128"/>
                </a:rPr>
                <a:t>①</a:t>
              </a:r>
              <a:endParaRPr kumimoji="1" lang="en-US" altLang="ja-JP" sz="700" dirty="0">
                <a:latin typeface="メイリオ" panose="020B0604030504040204" pitchFamily="50" charset="-128"/>
                <a:ea typeface="メイリオ" panose="020B0604030504040204" pitchFamily="50" charset="-128"/>
              </a:endParaRPr>
            </a:p>
            <a:p>
              <a:pPr marL="108000" indent="-108000">
                <a:buFont typeface="メイリオ" panose="020B0604030504040204" pitchFamily="50" charset="-128"/>
                <a:buChar char="※"/>
              </a:pPr>
              <a:r>
                <a:rPr kumimoji="1" lang="ja-JP" altLang="en-US" sz="600" dirty="0">
                  <a:latin typeface="メイリオ" panose="020B0604030504040204" pitchFamily="50" charset="-128"/>
                  <a:ea typeface="メイリオ" panose="020B0604030504040204" pitchFamily="50" charset="-128"/>
                </a:rPr>
                <a:t>表示するデバイス名を変更する場合は、デバイス名を入力してください</a:t>
              </a:r>
              <a:r>
                <a:rPr kumimoji="1" lang="ja-JP" altLang="en-US" sz="700" dirty="0">
                  <a:latin typeface="メイリオ" panose="020B0604030504040204" pitchFamily="50" charset="-128"/>
                  <a:ea typeface="メイリオ" panose="020B0604030504040204" pitchFamily="50" charset="-128"/>
                </a:rPr>
                <a:t>。</a:t>
              </a:r>
              <a:endParaRPr kumimoji="1" lang="en-US" altLang="ja-JP" sz="700" dirty="0">
                <a:latin typeface="メイリオ" panose="020B0604030504040204" pitchFamily="50" charset="-128"/>
                <a:ea typeface="メイリオ" panose="020B0604030504040204" pitchFamily="50" charset="-128"/>
              </a:endParaRPr>
            </a:p>
            <a:p>
              <a:pPr>
                <a:spcBef>
                  <a:spcPts val="300"/>
                </a:spcBef>
              </a:pPr>
              <a:r>
                <a:rPr kumimoji="1" lang="ja-JP" altLang="en-US" sz="700" dirty="0">
                  <a:latin typeface="メイリオ" panose="020B0604030504040204" pitchFamily="50" charset="-128"/>
                  <a:ea typeface="メイリオ" panose="020B0604030504040204" pitchFamily="50" charset="-128"/>
                </a:rPr>
                <a:t>［デバイスを登録しますか？］とメッセージが表示されますので登録する</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に間違いがないことを確認し［</a:t>
              </a:r>
              <a:r>
                <a:rPr kumimoji="1" lang="en-US" altLang="ja-JP" sz="700" dirty="0">
                  <a:latin typeface="メイリオ" panose="020B0604030504040204" pitchFamily="50" charset="-128"/>
                  <a:ea typeface="メイリオ" panose="020B0604030504040204" pitchFamily="50" charset="-128"/>
                </a:rPr>
                <a:t>OK</a:t>
              </a:r>
              <a:r>
                <a:rPr kumimoji="1" lang="ja-JP" altLang="en-US" sz="700" dirty="0">
                  <a:latin typeface="メイリオ" panose="020B0604030504040204" pitchFamily="50" charset="-128"/>
                  <a:ea typeface="メイリオ" panose="020B0604030504040204" pitchFamily="50" charset="-128"/>
                </a:rPr>
                <a:t>］をタップします。</a:t>
              </a:r>
              <a:r>
                <a:rPr kumimoji="1" lang="en-US" altLang="ja-JP" sz="700" dirty="0">
                  <a:latin typeface="メイリオ" panose="020B0604030504040204" pitchFamily="50" charset="-128"/>
                  <a:ea typeface="メイリオ" panose="020B0604030504040204" pitchFamily="50" charset="-128"/>
                </a:rPr>
                <a:t>_</a:t>
              </a:r>
              <a:r>
                <a:rPr kumimoji="1" lang="ja-JP" altLang="en-US" sz="700" dirty="0">
                  <a:latin typeface="メイリオ" panose="020B0604030504040204" pitchFamily="50" charset="-128"/>
                  <a:ea typeface="メイリオ" panose="020B0604030504040204" pitchFamily="50" charset="-128"/>
                </a:rPr>
                <a:t>②</a:t>
              </a:r>
              <a:endParaRPr kumimoji="1" lang="en-US" altLang="ja-JP" sz="700" dirty="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7BF2B677-08B1-43D0-B31B-18FCCFD23BB5}"/>
                </a:ext>
              </a:extLst>
            </p:cNvPr>
            <p:cNvSpPr txBox="1"/>
            <p:nvPr/>
          </p:nvSpPr>
          <p:spPr>
            <a:xfrm>
              <a:off x="47418" y="3412779"/>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grpSp>
        <p:nvGrpSpPr>
          <p:cNvPr id="12" name="グループ化 11">
            <a:extLst>
              <a:ext uri="{FF2B5EF4-FFF2-40B4-BE49-F238E27FC236}">
                <a16:creationId xmlns:a16="http://schemas.microsoft.com/office/drawing/2014/main" id="{A85A1288-8086-43BB-9A66-37F329FCECB0}"/>
              </a:ext>
            </a:extLst>
          </p:cNvPr>
          <p:cNvGrpSpPr/>
          <p:nvPr/>
        </p:nvGrpSpPr>
        <p:grpSpPr>
          <a:xfrm>
            <a:off x="47417" y="714375"/>
            <a:ext cx="3312723" cy="669414"/>
            <a:chOff x="47417" y="714375"/>
            <a:chExt cx="3312723" cy="669414"/>
          </a:xfrm>
        </p:grpSpPr>
        <p:sp>
          <p:nvSpPr>
            <p:cNvPr id="4" name="テキスト ボックス 3">
              <a:extLst>
                <a:ext uri="{FF2B5EF4-FFF2-40B4-BE49-F238E27FC236}">
                  <a16:creationId xmlns:a16="http://schemas.microsoft.com/office/drawing/2014/main" id="{59FBDD67-F5CB-409D-8ABD-8E7CA38C3230}"/>
                </a:ext>
              </a:extLst>
            </p:cNvPr>
            <p:cNvSpPr txBox="1"/>
            <p:nvPr/>
          </p:nvSpPr>
          <p:spPr>
            <a:xfrm>
              <a:off x="300140" y="714375"/>
              <a:ext cx="3060000" cy="669414"/>
            </a:xfrm>
            <a:prstGeom prst="rect">
              <a:avLst/>
            </a:prstGeom>
            <a:noFill/>
          </p:spPr>
          <p:txBody>
            <a:bodyPr wrap="square" lIns="0" rIns="0" rtlCol="0">
              <a:spAutoFit/>
            </a:bodyPr>
            <a:lstStyle/>
            <a:p>
              <a:r>
                <a:rPr kumimoji="1" lang="ja-JP" altLang="en-US" sz="700" dirty="0">
                  <a:latin typeface="メイリオ" panose="020B0604030504040204" pitchFamily="50" charset="-128"/>
                  <a:ea typeface="メイリオ" panose="020B0604030504040204" pitchFamily="50" charset="-128"/>
                </a:rPr>
                <a:t>［現在のログインユーザーにデバイスを登録しますか？］とメッセージが表示されますので［登録］をタップします。</a:t>
              </a:r>
              <a:r>
                <a:rPr kumimoji="1" lang="en-US" altLang="ja-JP" sz="700" dirty="0">
                  <a:latin typeface="メイリオ" panose="020B0604030504040204" pitchFamily="50" charset="-128"/>
                  <a:ea typeface="メイリオ" panose="020B0604030504040204" pitchFamily="50" charset="-128"/>
                </a:rPr>
                <a:t>_①</a:t>
              </a:r>
            </a:p>
            <a:p>
              <a:pPr>
                <a:spcBef>
                  <a:spcPts val="300"/>
                </a:spcBef>
              </a:pPr>
              <a:r>
                <a:rPr kumimoji="1" lang="ja-JP" altLang="en-US" sz="700" dirty="0">
                  <a:latin typeface="メイリオ" panose="020B0604030504040204" pitchFamily="50" charset="-128"/>
                  <a:ea typeface="メイリオ" panose="020B0604030504040204" pitchFamily="50" charset="-128"/>
                </a:rPr>
                <a:t>ネットワーク設定後、一旦操作を終了した場合、「デバイス一覧」から該当の</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を選択すると②の画面が表示されますので［デバイス登録］をタップします。</a:t>
              </a:r>
              <a:r>
                <a:rPr kumimoji="1" lang="en-US" altLang="ja-JP" sz="700" dirty="0">
                  <a:latin typeface="メイリオ" panose="020B0604030504040204" pitchFamily="50" charset="-128"/>
                  <a:ea typeface="メイリオ" panose="020B0604030504040204" pitchFamily="50" charset="-128"/>
                </a:rPr>
                <a:t>_②</a:t>
              </a:r>
            </a:p>
          </p:txBody>
        </p:sp>
        <p:sp>
          <p:nvSpPr>
            <p:cNvPr id="44" name="テキスト ボックス 43">
              <a:extLst>
                <a:ext uri="{FF2B5EF4-FFF2-40B4-BE49-F238E27FC236}">
                  <a16:creationId xmlns:a16="http://schemas.microsoft.com/office/drawing/2014/main" id="{044DA6C9-11B3-497D-A23C-17004DBA59A2}"/>
                </a:ext>
              </a:extLst>
            </p:cNvPr>
            <p:cNvSpPr txBox="1"/>
            <p:nvPr/>
          </p:nvSpPr>
          <p:spPr>
            <a:xfrm>
              <a:off x="47417" y="714375"/>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cxnSp>
        <p:nvCxnSpPr>
          <p:cNvPr id="45" name="直線コネクタ 44">
            <a:extLst>
              <a:ext uri="{FF2B5EF4-FFF2-40B4-BE49-F238E27FC236}">
                <a16:creationId xmlns:a16="http://schemas.microsoft.com/office/drawing/2014/main" id="{8E52CDC2-3DBE-4D31-9F54-8D7F54D17329}"/>
              </a:ext>
            </a:extLst>
          </p:cNvPr>
          <p:cNvCxnSpPr>
            <a:cxnSpLocks/>
          </p:cNvCxnSpPr>
          <p:nvPr/>
        </p:nvCxnSpPr>
        <p:spPr>
          <a:xfrm>
            <a:off x="3429000" y="714375"/>
            <a:ext cx="0" cy="8296612"/>
          </a:xfrm>
          <a:prstGeom prst="line">
            <a:avLst/>
          </a:prstGeom>
          <a:ln w="31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スライド番号プレースホルダー 16">
            <a:extLst>
              <a:ext uri="{FF2B5EF4-FFF2-40B4-BE49-F238E27FC236}">
                <a16:creationId xmlns:a16="http://schemas.microsoft.com/office/drawing/2014/main" id="{2B004B6C-483B-4C1C-A7A5-050B3DB883F3}"/>
              </a:ext>
            </a:extLst>
          </p:cNvPr>
          <p:cNvSpPr>
            <a:spLocks noGrp="1"/>
          </p:cNvSpPr>
          <p:nvPr>
            <p:ph type="sldNum" sz="quarter" idx="12"/>
          </p:nvPr>
        </p:nvSpPr>
        <p:spPr/>
        <p:txBody>
          <a:bodyPr/>
          <a:lstStyle/>
          <a:p>
            <a:fld id="{32417881-2642-43CC-8AAB-020A42633114}" type="slidenum">
              <a:rPr kumimoji="1" lang="ja-JP" altLang="en-US" smtClean="0"/>
              <a:t>8</a:t>
            </a:fld>
            <a:endParaRPr kumimoji="1" lang="ja-JP" altLang="en-US"/>
          </a:p>
        </p:txBody>
      </p:sp>
      <p:sp>
        <p:nvSpPr>
          <p:cNvPr id="41" name="テキスト ボックス 40">
            <a:extLst>
              <a:ext uri="{FF2B5EF4-FFF2-40B4-BE49-F238E27FC236}">
                <a16:creationId xmlns:a16="http://schemas.microsoft.com/office/drawing/2014/main" id="{1554304F-E1EB-413F-8E11-5CDF807ADD54}"/>
              </a:ext>
            </a:extLst>
          </p:cNvPr>
          <p:cNvSpPr txBox="1"/>
          <p:nvPr/>
        </p:nvSpPr>
        <p:spPr>
          <a:xfrm>
            <a:off x="3541703" y="2964091"/>
            <a:ext cx="3240000" cy="707886"/>
          </a:xfrm>
          <a:prstGeom prst="rect">
            <a:avLst/>
          </a:prstGeom>
          <a:solidFill>
            <a:schemeClr val="accent6">
              <a:lumMod val="60000"/>
              <a:lumOff val="40000"/>
            </a:schemeClr>
          </a:solidFill>
        </p:spPr>
        <p:txBody>
          <a:bodyPr wrap="square" rtlCol="0">
            <a:spAutoFit/>
          </a:bodyPr>
          <a:lstStyle/>
          <a:p>
            <a:r>
              <a:rPr kumimoji="1" lang="en-US" altLang="ja-JP" sz="800" dirty="0">
                <a:latin typeface="メイリオ" panose="020B0604030504040204" pitchFamily="50" charset="-128"/>
                <a:ea typeface="メイリオ" panose="020B0604030504040204" pitchFamily="50" charset="-128"/>
              </a:rPr>
              <a:t>SCORER Cloud</a:t>
            </a:r>
            <a:r>
              <a:rPr kumimoji="1" lang="ja-JP" altLang="en-US" sz="800" dirty="0">
                <a:latin typeface="メイリオ" panose="020B0604030504040204" pitchFamily="50" charset="-128"/>
                <a:ea typeface="メイリオ" panose="020B0604030504040204" pitchFamily="50" charset="-128"/>
              </a:rPr>
              <a:t>へデバイス登録が完了したら、</a:t>
            </a:r>
            <a:r>
              <a:rPr kumimoji="1" lang="en-US" altLang="ja-JP" sz="800" dirty="0">
                <a:latin typeface="メイリオ" panose="020B0604030504040204" pitchFamily="50" charset="-128"/>
                <a:ea typeface="メイリオ" panose="020B0604030504040204" pitchFamily="50" charset="-128"/>
              </a:rPr>
              <a:t>SCORER Edge</a:t>
            </a:r>
            <a:r>
              <a:rPr kumimoji="1" lang="ja-JP" altLang="en-US" sz="800" dirty="0">
                <a:latin typeface="メイリオ" panose="020B0604030504040204" pitchFamily="50" charset="-128"/>
                <a:ea typeface="メイリオ" panose="020B0604030504040204" pitchFamily="50" charset="-128"/>
              </a:rPr>
              <a:t>の</a:t>
            </a:r>
            <a:r>
              <a:rPr kumimoji="1" lang="en-US" altLang="ja-JP" sz="800" dirty="0">
                <a:latin typeface="メイリオ" panose="020B0604030504040204" pitchFamily="50" charset="-128"/>
                <a:ea typeface="メイリオ" panose="020B0604030504040204" pitchFamily="50" charset="-128"/>
              </a:rPr>
              <a:t>Device Control</a:t>
            </a:r>
            <a:r>
              <a:rPr kumimoji="1" lang="ja-JP" altLang="en-US" sz="800" dirty="0">
                <a:latin typeface="メイリオ" panose="020B0604030504040204" pitchFamily="50" charset="-128"/>
                <a:ea typeface="メイリオ" panose="020B0604030504040204" pitchFamily="50" charset="-128"/>
              </a:rPr>
              <a:t>でカメラ設定をおこないます。</a:t>
            </a:r>
            <a:endParaRPr kumimoji="1" lang="en-US" altLang="ja-JP" sz="800" dirty="0">
              <a:latin typeface="メイリオ" panose="020B0604030504040204" pitchFamily="50" charset="-128"/>
              <a:ea typeface="メイリオ" panose="020B0604030504040204" pitchFamily="50" charset="-128"/>
            </a:endParaRPr>
          </a:p>
          <a:p>
            <a:endParaRPr kumimoji="1" lang="en-US" altLang="ja-JP" sz="800" dirty="0">
              <a:latin typeface="メイリオ" panose="020B0604030504040204" pitchFamily="50" charset="-128"/>
              <a:ea typeface="メイリオ" panose="020B0604030504040204" pitchFamily="50" charset="-128"/>
            </a:endParaRPr>
          </a:p>
          <a:p>
            <a:pPr marL="171450" indent="-171450">
              <a:buFont typeface="メイリオ" panose="020B0604030504040204" pitchFamily="50" charset="-128"/>
              <a:buChar char="⇒"/>
            </a:pPr>
            <a:r>
              <a:rPr kumimoji="1" lang="en-US" altLang="ja-JP" sz="800" b="1" u="sng" dirty="0">
                <a:latin typeface="メイリオ" panose="020B0604030504040204" pitchFamily="50" charset="-128"/>
                <a:ea typeface="メイリオ" panose="020B0604030504040204" pitchFamily="50" charset="-128"/>
              </a:rPr>
              <a:t>SCORER Edge</a:t>
            </a:r>
            <a:r>
              <a:rPr kumimoji="1" lang="ja-JP" altLang="en-US" sz="800" b="1" u="sng" dirty="0">
                <a:latin typeface="メイリオ" panose="020B0604030504040204" pitchFamily="50" charset="-128"/>
                <a:ea typeface="メイリオ" panose="020B0604030504040204" pitchFamily="50" charset="-128"/>
              </a:rPr>
              <a:t>の</a:t>
            </a:r>
            <a:r>
              <a:rPr kumimoji="1" lang="en-US" altLang="ja-JP" sz="800" b="1" u="sng" dirty="0">
                <a:latin typeface="メイリオ" panose="020B0604030504040204" pitchFamily="50" charset="-128"/>
                <a:ea typeface="メイリオ" panose="020B0604030504040204" pitchFamily="50" charset="-128"/>
              </a:rPr>
              <a:t>Device Control</a:t>
            </a:r>
            <a:r>
              <a:rPr kumimoji="1" lang="ja-JP" altLang="en-US" sz="800" b="1" u="sng" dirty="0">
                <a:latin typeface="メイリオ" panose="020B0604030504040204" pitchFamily="50" charset="-128"/>
                <a:ea typeface="メイリオ" panose="020B0604030504040204" pitchFamily="50" charset="-128"/>
              </a:rPr>
              <a:t>へアクセスする方法と機能一覧</a:t>
            </a:r>
            <a:r>
              <a:rPr kumimoji="1" lang="ja-JP" altLang="en-US" sz="800" b="1" dirty="0">
                <a:latin typeface="メイリオ" panose="020B0604030504040204" pitchFamily="50" charset="-128"/>
                <a:ea typeface="メイリオ" panose="020B0604030504040204" pitchFamily="50" charset="-128"/>
              </a:rPr>
              <a:t>（本資料</a:t>
            </a:r>
            <a:r>
              <a:rPr kumimoji="1" lang="en-US" altLang="ja-JP" sz="800" b="1" dirty="0">
                <a:latin typeface="メイリオ" panose="020B0604030504040204" pitchFamily="50" charset="-128"/>
                <a:ea typeface="メイリオ" panose="020B0604030504040204" pitchFamily="50" charset="-128"/>
              </a:rPr>
              <a:t>p10</a:t>
            </a:r>
            <a:r>
              <a:rPr kumimoji="1" lang="ja-JP" altLang="en-US" sz="800" b="1" dirty="0">
                <a:latin typeface="メイリオ" panose="020B0604030504040204" pitchFamily="50" charset="-128"/>
                <a:ea typeface="メイリオ" panose="020B0604030504040204" pitchFamily="50" charset="-128"/>
              </a:rPr>
              <a:t>参照）</a:t>
            </a:r>
            <a:endParaRPr kumimoji="1" lang="en-US" altLang="ja-JP" sz="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2278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41957A9A-0E3B-42F4-B1F4-03BB9C160366}"/>
              </a:ext>
            </a:extLst>
          </p:cNvPr>
          <p:cNvSpPr txBox="1"/>
          <p:nvPr/>
        </p:nvSpPr>
        <p:spPr>
          <a:xfrm>
            <a:off x="57150" y="73936"/>
            <a:ext cx="6192442" cy="745314"/>
          </a:xfrm>
          <a:prstGeom prst="rect">
            <a:avLst/>
          </a:prstGeom>
          <a:noFill/>
        </p:spPr>
        <p:txBody>
          <a:bodyPr wrap="square" rtlCol="0">
            <a:noAutofit/>
          </a:bodyPr>
          <a:lstStyle/>
          <a:p>
            <a:r>
              <a:rPr kumimoji="1" lang="en-US" altLang="ja-JP" sz="1000" b="1" dirty="0">
                <a:latin typeface="メイリオ" panose="020B0604030504040204" pitchFamily="50" charset="-128"/>
                <a:ea typeface="メイリオ" panose="020B0604030504040204" pitchFamily="50" charset="-128"/>
              </a:rPr>
              <a:t>【Raspberry Pi</a:t>
            </a:r>
            <a:r>
              <a:rPr kumimoji="1" lang="ja-JP" altLang="en-US" sz="1000" b="1" dirty="0">
                <a:latin typeface="メイリオ" panose="020B0604030504040204" pitchFamily="50" charset="-128"/>
                <a:ea typeface="メイリオ" panose="020B0604030504040204" pitchFamily="50" charset="-128"/>
              </a:rPr>
              <a:t>を利用する場合</a:t>
            </a:r>
            <a:r>
              <a:rPr kumimoji="1" lang="en-US" altLang="ja-JP" sz="1000" b="1" dirty="0">
                <a:latin typeface="メイリオ" panose="020B0604030504040204" pitchFamily="50" charset="-128"/>
                <a:ea typeface="メイリオ" panose="020B0604030504040204" pitchFamily="50" charset="-128"/>
              </a:rPr>
              <a:t>】</a:t>
            </a:r>
          </a:p>
          <a:p>
            <a:pPr>
              <a:spcBef>
                <a:spcPts val="600"/>
              </a:spcBef>
            </a:pPr>
            <a:r>
              <a:rPr kumimoji="1" lang="ja-JP" altLang="en-US" sz="1400" b="1" dirty="0">
                <a:latin typeface="メイリオ" panose="020B0604030504040204" pitchFamily="50" charset="-128"/>
                <a:ea typeface="メイリオ" panose="020B0604030504040204" pitchFamily="50" charset="-128"/>
              </a:rPr>
              <a:t>一度設定したネットワーク接続方法を変更する場合</a:t>
            </a:r>
            <a:endParaRPr kumimoji="1" lang="en-US" altLang="ja-JP" sz="1400" b="1" dirty="0">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（有線</a:t>
            </a:r>
            <a:r>
              <a:rPr kumimoji="1" lang="en-US" altLang="ja-JP" sz="1000" b="1" dirty="0">
                <a:latin typeface="メイリオ" panose="020B0604030504040204" pitchFamily="50" charset="-128"/>
                <a:ea typeface="メイリオ" panose="020B0604030504040204" pitchFamily="50" charset="-128"/>
              </a:rPr>
              <a:t>LAN</a:t>
            </a:r>
            <a:r>
              <a:rPr kumimoji="1" lang="ja-JP" altLang="en-US" sz="1000" b="1" dirty="0">
                <a:latin typeface="メイリオ" panose="020B0604030504040204" pitchFamily="50" charset="-128"/>
                <a:ea typeface="メイリオ" panose="020B0604030504040204" pitchFamily="50" charset="-128"/>
              </a:rPr>
              <a:t>接続を</a:t>
            </a:r>
            <a:r>
              <a:rPr kumimoji="1" lang="en-US" altLang="ja-JP" sz="1000" b="1" dirty="0" err="1">
                <a:latin typeface="メイリオ" panose="020B0604030504040204" pitchFamily="50" charset="-128"/>
                <a:ea typeface="メイリオ" panose="020B0604030504040204" pitchFamily="50" charset="-128"/>
              </a:rPr>
              <a:t>Wifi</a:t>
            </a:r>
            <a:r>
              <a:rPr kumimoji="1" lang="ja-JP" altLang="en-US" sz="1000" b="1" dirty="0">
                <a:latin typeface="メイリオ" panose="020B0604030504040204" pitchFamily="50" charset="-128"/>
                <a:ea typeface="メイリオ" panose="020B0604030504040204" pitchFamily="50" charset="-128"/>
              </a:rPr>
              <a:t>接続に変更したい）</a:t>
            </a:r>
            <a:endParaRPr kumimoji="1" lang="en-US" altLang="ja-JP" sz="1000" b="1" dirty="0">
              <a:latin typeface="メイリオ" panose="020B0604030504040204" pitchFamily="50" charset="-128"/>
              <a:ea typeface="メイリオ" panose="020B0604030504040204" pitchFamily="50" charset="-128"/>
            </a:endParaRPr>
          </a:p>
          <a:p>
            <a:endParaRPr kumimoji="1" lang="en-US" altLang="ja-JP" sz="1000" b="1"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2CBA3656-E0E8-44FA-A4A1-4FF98C5CEBB4}"/>
              </a:ext>
            </a:extLst>
          </p:cNvPr>
          <p:cNvSpPr txBox="1"/>
          <p:nvPr/>
        </p:nvSpPr>
        <p:spPr>
          <a:xfrm>
            <a:off x="57576" y="1413212"/>
            <a:ext cx="5411571" cy="191943"/>
          </a:xfrm>
          <a:prstGeom prst="rect">
            <a:avLst/>
          </a:prstGeom>
          <a:noFill/>
        </p:spPr>
        <p:txBody>
          <a:bodyPr wrap="square" rtlCol="0">
            <a:noAutofit/>
          </a:bodyPr>
          <a:lstStyle/>
          <a:p>
            <a:r>
              <a:rPr kumimoji="1" lang="ja-JP" altLang="en-US" sz="700" b="1" dirty="0">
                <a:latin typeface="メイリオ" panose="020B0604030504040204" pitchFamily="50" charset="-128"/>
                <a:ea typeface="メイリオ" panose="020B0604030504040204" pitchFamily="50" charset="-128"/>
              </a:rPr>
              <a:t>「</a:t>
            </a:r>
            <a:r>
              <a:rPr kumimoji="1" lang="en-US" altLang="ja-JP" sz="700" b="1" dirty="0">
                <a:latin typeface="メイリオ" panose="020B0604030504040204" pitchFamily="50" charset="-128"/>
                <a:ea typeface="メイリオ" panose="020B0604030504040204" pitchFamily="50" charset="-128"/>
              </a:rPr>
              <a:t>SCORER Starter</a:t>
            </a:r>
            <a:r>
              <a:rPr kumimoji="1" lang="ja-JP" altLang="en-US" sz="700" b="1" dirty="0">
                <a:latin typeface="メイリオ" panose="020B0604030504040204" pitchFamily="50" charset="-128"/>
                <a:ea typeface="メイリオ" panose="020B0604030504040204" pitchFamily="50" charset="-128"/>
              </a:rPr>
              <a:t>」の［デバイス一覧］から、再度ネットワーク設定をおこないます。</a:t>
            </a:r>
            <a:endParaRPr kumimoji="1" lang="en-US" altLang="ja-JP" sz="7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986C9C7D-8928-4592-B952-62529B4D15EF}"/>
              </a:ext>
            </a:extLst>
          </p:cNvPr>
          <p:cNvSpPr txBox="1"/>
          <p:nvPr/>
        </p:nvSpPr>
        <p:spPr>
          <a:xfrm>
            <a:off x="306818" y="932583"/>
            <a:ext cx="6256800" cy="306821"/>
          </a:xfrm>
          <a:prstGeom prst="rect">
            <a:avLst/>
          </a:prstGeom>
          <a:noFill/>
          <a:ln w="3175">
            <a:solidFill>
              <a:schemeClr val="tx1">
                <a:lumMod val="50000"/>
                <a:lumOff val="50000"/>
              </a:schemeClr>
            </a:solidFill>
            <a:prstDash val="sysDash"/>
          </a:ln>
        </p:spPr>
        <p:txBody>
          <a:bodyPr wrap="square" rtlCol="0">
            <a:noAutofit/>
          </a:bodyPr>
          <a:lstStyle/>
          <a:p>
            <a:r>
              <a:rPr kumimoji="1" lang="ja-JP" altLang="en-US" sz="800" b="1" dirty="0">
                <a:latin typeface="メイリオ" panose="020B0604030504040204" pitchFamily="50" charset="-128"/>
                <a:ea typeface="メイリオ" panose="020B0604030504040204" pitchFamily="50" charset="-128"/>
              </a:rPr>
              <a:t>＜事前準備＞</a:t>
            </a:r>
            <a:endParaRPr kumimoji="1" lang="en-US" altLang="ja-JP" sz="800" b="1" dirty="0">
              <a:latin typeface="メイリオ" panose="020B0604030504040204" pitchFamily="50" charset="-128"/>
              <a:ea typeface="メイリオ" panose="020B0604030504040204" pitchFamily="50" charset="-128"/>
            </a:endParaRPr>
          </a:p>
          <a:p>
            <a:pPr marL="108000" indent="-108000">
              <a:buFont typeface="Arial" panose="020B0604020202020204" pitchFamily="34" charset="0"/>
              <a:buChar char="•"/>
            </a:pPr>
            <a:r>
              <a:rPr lang="en-US" altLang="ja-JP" sz="800" dirty="0">
                <a:latin typeface="メイリオ" panose="020B0604030504040204" pitchFamily="50" charset="-128"/>
                <a:ea typeface="メイリオ" panose="020B0604030504040204" pitchFamily="50" charset="-128"/>
              </a:rPr>
              <a:t>Bluetooth</a:t>
            </a:r>
            <a:r>
              <a:rPr lang="ja-JP" altLang="en-US" sz="800" dirty="0">
                <a:latin typeface="メイリオ" panose="020B0604030504040204" pitchFamily="50" charset="-128"/>
                <a:ea typeface="メイリオ" panose="020B0604030504040204" pitchFamily="50" charset="-128"/>
              </a:rPr>
              <a:t>の接続を強めるため</a:t>
            </a:r>
            <a:r>
              <a:rPr kumimoji="1" lang="en-US" altLang="ja-JP" sz="800" dirty="0">
                <a:latin typeface="メイリオ" panose="020B0604030504040204" pitchFamily="50" charset="-128"/>
                <a:ea typeface="メイリオ" panose="020B0604030504040204" pitchFamily="50" charset="-128"/>
              </a:rPr>
              <a:t>Raspberry Pi</a:t>
            </a:r>
            <a:r>
              <a:rPr kumimoji="1" lang="ja-JP" altLang="en-US" sz="800" dirty="0">
                <a:latin typeface="メイリオ" panose="020B0604030504040204" pitchFamily="50" charset="-128"/>
                <a:ea typeface="メイリオ" panose="020B0604030504040204" pitchFamily="50" charset="-128"/>
              </a:rPr>
              <a:t>からカメラを外すことをお勧めいたします。</a:t>
            </a:r>
            <a:endParaRPr kumimoji="1" lang="en-US" altLang="ja-JP" sz="800" b="1" dirty="0">
              <a:latin typeface="メイリオ" panose="020B0604030504040204" pitchFamily="50" charset="-128"/>
              <a:ea typeface="メイリオ" panose="020B0604030504040204" pitchFamily="50" charset="-128"/>
            </a:endParaRPr>
          </a:p>
          <a:p>
            <a:endParaRPr kumimoji="1" lang="en-US" altLang="ja-JP" sz="75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12C48E7E-E814-45ED-90FD-F9931B3C2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14" y="2055869"/>
            <a:ext cx="936000" cy="1664832"/>
          </a:xfrm>
          <a:prstGeom prst="rect">
            <a:avLst/>
          </a:prstGeom>
          <a:ln w="3175">
            <a:solidFill>
              <a:schemeClr val="bg1">
                <a:lumMod val="75000"/>
              </a:schemeClr>
            </a:solidFill>
          </a:ln>
        </p:spPr>
      </p:pic>
      <p:sp>
        <p:nvSpPr>
          <p:cNvPr id="41" name="正方形/長方形 40">
            <a:extLst>
              <a:ext uri="{FF2B5EF4-FFF2-40B4-BE49-F238E27FC236}">
                <a16:creationId xmlns:a16="http://schemas.microsoft.com/office/drawing/2014/main" id="{8E681858-124A-4B6D-B451-CF9AB4EC883E}"/>
              </a:ext>
            </a:extLst>
          </p:cNvPr>
          <p:cNvSpPr/>
          <p:nvPr/>
        </p:nvSpPr>
        <p:spPr>
          <a:xfrm>
            <a:off x="462514" y="2214576"/>
            <a:ext cx="1054800" cy="142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A66AAEF-900C-4E82-AE4C-703F21C141AC}"/>
              </a:ext>
            </a:extLst>
          </p:cNvPr>
          <p:cNvSpPr txBox="1"/>
          <p:nvPr/>
        </p:nvSpPr>
        <p:spPr>
          <a:xfrm>
            <a:off x="462514" y="3338409"/>
            <a:ext cx="1054800" cy="207749"/>
          </a:xfrm>
          <a:prstGeom prst="rect">
            <a:avLst/>
          </a:prstGeom>
          <a:solidFill>
            <a:schemeClr val="tx1"/>
          </a:solidFill>
        </p:spPr>
        <p:txBody>
          <a:bodyPr wrap="square" rtlCol="0">
            <a:spAutoFit/>
          </a:bodyPr>
          <a:lstStyle/>
          <a:p>
            <a:pPr algn="ctr"/>
            <a:r>
              <a:rPr kumimoji="1" lang="en-US" altLang="ja-JP" sz="750" dirty="0">
                <a:solidFill>
                  <a:schemeClr val="bg1"/>
                </a:solidFill>
                <a:latin typeface="メイリオ" panose="020B0604030504040204" pitchFamily="50" charset="-128"/>
                <a:ea typeface="メイリオ" panose="020B0604030504040204" pitchFamily="50" charset="-128"/>
              </a:rPr>
              <a:t>IMG_0120.PNG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B204413E-C96B-4B73-91C3-EA49DAE6EA09}"/>
              </a:ext>
            </a:extLst>
          </p:cNvPr>
          <p:cNvSpPr txBox="1"/>
          <p:nvPr/>
        </p:nvSpPr>
        <p:spPr>
          <a:xfrm>
            <a:off x="1040343" y="6201480"/>
            <a:ext cx="4777314" cy="366886"/>
          </a:xfrm>
          <a:prstGeom prst="rect">
            <a:avLst/>
          </a:prstGeom>
          <a:noFill/>
        </p:spPr>
        <p:txBody>
          <a:bodyPr wrap="square" lIns="0" rIns="0" rtlCol="0">
            <a:noAutofit/>
          </a:bodyPr>
          <a:lstStyle/>
          <a:p>
            <a:r>
              <a:rPr kumimoji="1" lang="ja-JP" altLang="en-US" sz="750" dirty="0">
                <a:latin typeface="メイリオ" panose="020B0604030504040204" pitchFamily="50" charset="-128"/>
                <a:ea typeface="メイリオ" panose="020B0604030504040204" pitchFamily="50" charset="-128"/>
              </a:rPr>
              <a:t>ここからは、</a:t>
            </a:r>
            <a:r>
              <a:rPr kumimoji="1" lang="ja-JP" altLang="en-US" sz="800" u="sng" dirty="0">
                <a:solidFill>
                  <a:srgbClr val="0070C0"/>
                </a:solidFill>
                <a:latin typeface="メイリオ" panose="020B0604030504040204" pitchFamily="50" charset="-128"/>
                <a:ea typeface="メイリオ" panose="020B0604030504040204" pitchFamily="50" charset="-128"/>
              </a:rPr>
              <a:t>ネットワーク接続設定をおこなう </a:t>
            </a:r>
            <a:r>
              <a:rPr kumimoji="1" lang="en-US" altLang="ja-JP" sz="800" u="sng" dirty="0">
                <a:solidFill>
                  <a:srgbClr val="0070C0"/>
                </a:solidFill>
                <a:latin typeface="メイリオ" panose="020B0604030504040204" pitchFamily="50" charset="-128"/>
                <a:ea typeface="メイリオ" panose="020B0604030504040204" pitchFamily="50" charset="-128"/>
              </a:rPr>
              <a:t>/ </a:t>
            </a:r>
            <a:r>
              <a:rPr kumimoji="1" lang="en-US" altLang="ja-JP" sz="800" u="sng" dirty="0" err="1">
                <a:solidFill>
                  <a:srgbClr val="0070C0"/>
                </a:solidFill>
                <a:latin typeface="メイリオ" panose="020B0604030504040204" pitchFamily="50" charset="-128"/>
                <a:ea typeface="メイリオ" panose="020B0604030504040204" pitchFamily="50" charset="-128"/>
              </a:rPr>
              <a:t>Wifi</a:t>
            </a:r>
            <a:r>
              <a:rPr kumimoji="1" lang="ja-JP" altLang="en-US" sz="800" u="sng" dirty="0">
                <a:solidFill>
                  <a:srgbClr val="0070C0"/>
                </a:solidFill>
                <a:latin typeface="メイリオ" panose="020B0604030504040204" pitchFamily="50" charset="-128"/>
                <a:ea typeface="メイリオ" panose="020B0604030504040204" pitchFamily="50" charset="-128"/>
              </a:rPr>
              <a:t>接続設定する方法（</a:t>
            </a:r>
            <a:r>
              <a:rPr kumimoji="1" lang="en-US" altLang="ja-JP" sz="800" u="sng" dirty="0">
                <a:solidFill>
                  <a:srgbClr val="0070C0"/>
                </a:solidFill>
                <a:latin typeface="メイリオ" panose="020B0604030504040204" pitchFamily="50" charset="-128"/>
                <a:ea typeface="メイリオ" panose="020B0604030504040204" pitchFamily="50" charset="-128"/>
              </a:rPr>
              <a:t>iOS</a:t>
            </a:r>
            <a:r>
              <a:rPr kumimoji="1" lang="ja-JP" altLang="en-US" sz="800" u="sng" dirty="0">
                <a:solidFill>
                  <a:srgbClr val="0070C0"/>
                </a:solidFill>
                <a:latin typeface="メイリオ" panose="020B0604030504040204" pitchFamily="50" charset="-128"/>
                <a:ea typeface="メイリオ" panose="020B0604030504040204" pitchFamily="50" charset="-128"/>
              </a:rPr>
              <a:t>のみ）</a:t>
            </a:r>
            <a:r>
              <a:rPr kumimoji="1" lang="ja-JP" altLang="en-US" sz="800" dirty="0">
                <a:solidFill>
                  <a:srgbClr val="0070C0"/>
                </a:solidFill>
                <a:latin typeface="メイリオ" panose="020B0604030504040204" pitchFamily="50" charset="-128"/>
                <a:ea typeface="メイリオ" panose="020B0604030504040204" pitchFamily="50" charset="-128"/>
              </a:rPr>
              <a:t>（本資料</a:t>
            </a:r>
            <a:r>
              <a:rPr kumimoji="1" lang="en-US" altLang="ja-JP" sz="800" dirty="0">
                <a:solidFill>
                  <a:srgbClr val="0070C0"/>
                </a:solidFill>
                <a:latin typeface="メイリオ" panose="020B0604030504040204" pitchFamily="50" charset="-128"/>
                <a:ea typeface="メイリオ" panose="020B0604030504040204" pitchFamily="50" charset="-128"/>
              </a:rPr>
              <a:t>p6</a:t>
            </a:r>
            <a:r>
              <a:rPr kumimoji="1" lang="ja-JP" altLang="en-US" sz="800" dirty="0">
                <a:solidFill>
                  <a:srgbClr val="0070C0"/>
                </a:solidFill>
                <a:latin typeface="メイリオ" panose="020B0604030504040204" pitchFamily="50" charset="-128"/>
                <a:ea typeface="メイリオ" panose="020B0604030504040204" pitchFamily="50" charset="-128"/>
              </a:rPr>
              <a:t>参照）</a:t>
            </a:r>
            <a:r>
              <a:rPr kumimoji="1" lang="ja-JP" altLang="en-US" sz="800" dirty="0">
                <a:latin typeface="メイリオ" panose="020B0604030504040204" pitchFamily="50" charset="-128"/>
                <a:ea typeface="メイリオ" panose="020B0604030504040204" pitchFamily="50" charset="-128"/>
              </a:rPr>
              <a:t>の</a:t>
            </a:r>
            <a:r>
              <a:rPr kumimoji="1" lang="ja-JP" altLang="en-US" sz="800" b="1" dirty="0">
                <a:latin typeface="メイリオ" panose="020B0604030504040204" pitchFamily="50" charset="-128"/>
                <a:ea typeface="メイリオ" panose="020B0604030504040204" pitchFamily="50" charset="-128"/>
              </a:rPr>
              <a:t>手順</a:t>
            </a:r>
            <a:r>
              <a:rPr kumimoji="1" lang="en-US" altLang="ja-JP" sz="800" b="1" dirty="0">
                <a:latin typeface="メイリオ" panose="020B0604030504040204" pitchFamily="50" charset="-128"/>
                <a:ea typeface="メイリオ" panose="020B0604030504040204" pitchFamily="50" charset="-128"/>
              </a:rPr>
              <a:t>5</a:t>
            </a:r>
            <a:r>
              <a:rPr kumimoji="1" lang="ja-JP" altLang="en-US" sz="800" b="1" dirty="0">
                <a:latin typeface="メイリオ" panose="020B0604030504040204" pitchFamily="50" charset="-128"/>
                <a:ea typeface="メイリオ" panose="020B0604030504040204" pitchFamily="50" charset="-128"/>
              </a:rPr>
              <a:t>）から</a:t>
            </a:r>
            <a:r>
              <a:rPr kumimoji="1" lang="ja-JP" altLang="en-US" sz="800" dirty="0">
                <a:latin typeface="メイリオ" panose="020B0604030504040204" pitchFamily="50" charset="-128"/>
                <a:ea typeface="メイリオ" panose="020B0604030504040204" pitchFamily="50" charset="-128"/>
              </a:rPr>
              <a:t>操作をおこなってください。</a:t>
            </a:r>
            <a:endParaRPr kumimoji="1" lang="en-US" altLang="ja-JP" sz="750" dirty="0">
              <a:latin typeface="メイリオ" panose="020B0604030504040204" pitchFamily="50" charset="-128"/>
              <a:ea typeface="メイリオ" panose="020B0604030504040204" pitchFamily="50" charset="-128"/>
            </a:endParaRPr>
          </a:p>
          <a:p>
            <a:endParaRPr kumimoji="1" lang="en-US" altLang="ja-JP" sz="750" dirty="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ABAB1F4B-5BC3-48C7-AFF0-A67EC82C4FFD}"/>
              </a:ext>
            </a:extLst>
          </p:cNvPr>
          <p:cNvGrpSpPr/>
          <p:nvPr/>
        </p:nvGrpSpPr>
        <p:grpSpPr>
          <a:xfrm>
            <a:off x="531210" y="4295711"/>
            <a:ext cx="936000" cy="1664832"/>
            <a:chOff x="1180263" y="4819966"/>
            <a:chExt cx="936000" cy="1664832"/>
          </a:xfrm>
        </p:grpSpPr>
        <p:pic>
          <p:nvPicPr>
            <p:cNvPr id="3" name="図 2">
              <a:extLst>
                <a:ext uri="{FF2B5EF4-FFF2-40B4-BE49-F238E27FC236}">
                  <a16:creationId xmlns:a16="http://schemas.microsoft.com/office/drawing/2014/main" id="{140B50E0-7005-4E8B-94FB-8701D26E3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263" y="4819966"/>
              <a:ext cx="936000" cy="1664832"/>
            </a:xfrm>
            <a:prstGeom prst="rect">
              <a:avLst/>
            </a:prstGeom>
            <a:ln w="3175">
              <a:solidFill>
                <a:schemeClr val="bg1">
                  <a:lumMod val="75000"/>
                </a:schemeClr>
              </a:solidFill>
            </a:ln>
          </p:spPr>
        </p:pic>
        <p:sp>
          <p:nvSpPr>
            <p:cNvPr id="17" name="正方形/長方形 16">
              <a:extLst>
                <a:ext uri="{FF2B5EF4-FFF2-40B4-BE49-F238E27FC236}">
                  <a16:creationId xmlns:a16="http://schemas.microsoft.com/office/drawing/2014/main" id="{289AEA23-DB13-485A-960A-291903F79834}"/>
                </a:ext>
              </a:extLst>
            </p:cNvPr>
            <p:cNvSpPr/>
            <p:nvPr/>
          </p:nvSpPr>
          <p:spPr>
            <a:xfrm>
              <a:off x="1349641" y="5579456"/>
              <a:ext cx="597245" cy="142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2A4AE85B-681F-48B9-83DF-57FC16771756}"/>
              </a:ext>
            </a:extLst>
          </p:cNvPr>
          <p:cNvSpPr txBox="1"/>
          <p:nvPr/>
        </p:nvSpPr>
        <p:spPr>
          <a:xfrm>
            <a:off x="471810" y="5438635"/>
            <a:ext cx="1054800" cy="323165"/>
          </a:xfrm>
          <a:prstGeom prst="rect">
            <a:avLst/>
          </a:prstGeom>
          <a:solidFill>
            <a:schemeClr val="tx1"/>
          </a:solidFill>
        </p:spPr>
        <p:txBody>
          <a:bodyPr wrap="square" rtlCol="0">
            <a:spAutoFit/>
          </a:bodyPr>
          <a:lstStyle/>
          <a:p>
            <a:pPr algn="ctr"/>
            <a:r>
              <a:rPr kumimoji="1" lang="en-US" altLang="ja-JP" sz="750" dirty="0" err="1">
                <a:solidFill>
                  <a:schemeClr val="bg1"/>
                </a:solidFill>
                <a:latin typeface="メイリオ" panose="020B0604030504040204" pitchFamily="50" charset="-128"/>
                <a:ea typeface="メイリオ" panose="020B0604030504040204" pitchFamily="50" charset="-128"/>
              </a:rPr>
              <a:t>raspi</a:t>
            </a:r>
            <a:r>
              <a:rPr kumimoji="1" lang="en-US" altLang="ja-JP" sz="750" dirty="0">
                <a:solidFill>
                  <a:schemeClr val="bg1"/>
                </a:solidFill>
                <a:latin typeface="メイリオ" panose="020B0604030504040204" pitchFamily="50" charset="-128"/>
                <a:ea typeface="メイリオ" panose="020B0604030504040204" pitchFamily="50" charset="-128"/>
              </a:rPr>
              <a:t>_</a:t>
            </a:r>
            <a:r>
              <a:rPr kumimoji="1" lang="ja-JP" altLang="en-US" sz="750" dirty="0">
                <a:solidFill>
                  <a:schemeClr val="bg1"/>
                </a:solidFill>
                <a:latin typeface="メイリオ" panose="020B0604030504040204" pitchFamily="50" charset="-128"/>
                <a:ea typeface="メイリオ" panose="020B0604030504040204" pitchFamily="50" charset="-128"/>
              </a:rPr>
              <a:t>ネットワーク設定変更</a:t>
            </a:r>
            <a:r>
              <a:rPr kumimoji="1" lang="en-US" altLang="ja-JP" sz="750" dirty="0">
                <a:solidFill>
                  <a:schemeClr val="bg1"/>
                </a:solidFill>
                <a:latin typeface="メイリオ" panose="020B0604030504040204" pitchFamily="50" charset="-128"/>
                <a:ea typeface="メイリオ" panose="020B0604030504040204" pitchFamily="50" charset="-128"/>
              </a:rPr>
              <a:t>_2.png</a:t>
            </a:r>
            <a:endParaRPr kumimoji="1" lang="ja-JP" altLang="en-US" sz="750" dirty="0">
              <a:solidFill>
                <a:schemeClr val="bg1"/>
              </a:solidFill>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BED960BB-BECD-414E-80CB-1E79C4C68A25}"/>
              </a:ext>
            </a:extLst>
          </p:cNvPr>
          <p:cNvGrpSpPr/>
          <p:nvPr/>
        </p:nvGrpSpPr>
        <p:grpSpPr>
          <a:xfrm>
            <a:off x="50219" y="1588537"/>
            <a:ext cx="3310864" cy="411659"/>
            <a:chOff x="50219" y="1925421"/>
            <a:chExt cx="3310864" cy="411659"/>
          </a:xfrm>
        </p:grpSpPr>
        <p:sp>
          <p:nvSpPr>
            <p:cNvPr id="21" name="テキスト ボックス 20">
              <a:extLst>
                <a:ext uri="{FF2B5EF4-FFF2-40B4-BE49-F238E27FC236}">
                  <a16:creationId xmlns:a16="http://schemas.microsoft.com/office/drawing/2014/main" id="{752F8D22-07C4-4DE3-9474-DFD213077141}"/>
                </a:ext>
              </a:extLst>
            </p:cNvPr>
            <p:cNvSpPr txBox="1"/>
            <p:nvPr/>
          </p:nvSpPr>
          <p:spPr>
            <a:xfrm>
              <a:off x="301083" y="1925421"/>
              <a:ext cx="3060000" cy="411659"/>
            </a:xfrm>
            <a:prstGeom prst="rect">
              <a:avLst/>
            </a:prstGeom>
            <a:noFill/>
          </p:spPr>
          <p:txBody>
            <a:bodyPr wrap="square" lIns="0" rIns="0" rtlCol="0">
              <a:noAutofit/>
            </a:bodyPr>
            <a:lstStyle/>
            <a:p>
              <a:r>
                <a:rPr kumimoji="1" lang="en-US" altLang="ja-JP" sz="700" dirty="0">
                  <a:latin typeface="メイリオ" panose="020B0604030504040204" pitchFamily="50" charset="-128"/>
                  <a:ea typeface="メイリオ" panose="020B0604030504040204" pitchFamily="50" charset="-128"/>
                </a:rPr>
                <a:t>SCORER Starter</a:t>
              </a:r>
              <a:r>
                <a:rPr kumimoji="1" lang="ja-JP" altLang="en-US" sz="700" dirty="0">
                  <a:latin typeface="メイリオ" panose="020B0604030504040204" pitchFamily="50" charset="-128"/>
                  <a:ea typeface="メイリオ" panose="020B0604030504040204" pitchFamily="50" charset="-128"/>
                </a:rPr>
                <a:t>にログインすると「デバイス一覧」画面が表示されますので、該当の</a:t>
              </a:r>
              <a:r>
                <a:rPr kumimoji="1" lang="en-US" altLang="ja-JP" sz="700" dirty="0">
                  <a:latin typeface="メイリオ" panose="020B0604030504040204" pitchFamily="50" charset="-128"/>
                  <a:ea typeface="メイリオ" panose="020B0604030504040204" pitchFamily="50" charset="-128"/>
                </a:rPr>
                <a:t>Raspberry Pi</a:t>
              </a:r>
              <a:r>
                <a:rPr kumimoji="1" lang="ja-JP" altLang="en-US" sz="700" dirty="0">
                  <a:latin typeface="メイリオ" panose="020B0604030504040204" pitchFamily="50" charset="-128"/>
                  <a:ea typeface="メイリオ" panose="020B0604030504040204" pitchFamily="50" charset="-128"/>
                </a:rPr>
                <a:t>名の横に</a:t>
              </a:r>
              <a:r>
                <a:rPr lang="en-US" altLang="ja-JP" sz="700" dirty="0">
                  <a:latin typeface="メイリオ" panose="020B0604030504040204" pitchFamily="50" charset="-128"/>
                  <a:ea typeface="メイリオ" panose="020B0604030504040204" pitchFamily="50" charset="-128"/>
                </a:rPr>
                <a:t>Bluetooth</a:t>
              </a:r>
              <a:r>
                <a:rPr lang="ja-JP" altLang="en-US" sz="700" dirty="0">
                  <a:latin typeface="メイリオ" panose="020B0604030504040204" pitchFamily="50" charset="-128"/>
                  <a:ea typeface="メイリオ" panose="020B0604030504040204" pitchFamily="50" charset="-128"/>
                </a:rPr>
                <a:t>マークが表示していることを確認し、</a:t>
              </a:r>
              <a:r>
                <a:rPr kumimoji="1" lang="en-US" altLang="ja-JP" sz="700" dirty="0">
                  <a:latin typeface="メイリオ" panose="020B0604030504040204" pitchFamily="50" charset="-128"/>
                  <a:ea typeface="メイリオ" panose="020B0604030504040204" pitchFamily="50" charset="-128"/>
                </a:rPr>
                <a:t> Raspberry Pi</a:t>
              </a:r>
              <a:r>
                <a:rPr kumimoji="1" lang="ja-JP" altLang="en-US" sz="700" dirty="0">
                  <a:latin typeface="メイリオ" panose="020B0604030504040204" pitchFamily="50" charset="-128"/>
                  <a:ea typeface="メイリオ" panose="020B0604030504040204" pitchFamily="50" charset="-128"/>
                </a:rPr>
                <a:t>名をタップします。</a:t>
              </a:r>
              <a:endParaRPr kumimoji="1" lang="en-US" altLang="ja-JP" sz="700" dirty="0">
                <a:latin typeface="メイリオ" panose="020B0604030504040204" pitchFamily="50" charset="-128"/>
                <a:ea typeface="メイリオ" panose="020B0604030504040204" pitchFamily="50" charset="-128"/>
              </a:endParaRPr>
            </a:p>
            <a:p>
              <a:endParaRPr kumimoji="1" lang="en-US" altLang="ja-JP" sz="7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55AFAC2B-599E-4427-AF03-7375C51B91FD}"/>
                </a:ext>
              </a:extLst>
            </p:cNvPr>
            <p:cNvSpPr txBox="1"/>
            <p:nvPr/>
          </p:nvSpPr>
          <p:spPr>
            <a:xfrm>
              <a:off x="50219" y="1925421"/>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1</a:t>
              </a:r>
              <a:r>
                <a:rPr kumimoji="1" lang="ja-JP" altLang="en-US" sz="750" dirty="0">
                  <a:latin typeface="メイリオ" panose="020B0604030504040204" pitchFamily="50" charset="-128"/>
                  <a:ea typeface="メイリオ" panose="020B0604030504040204" pitchFamily="50" charset="-128"/>
                </a:rPr>
                <a:t>）</a:t>
              </a:r>
            </a:p>
          </p:txBody>
        </p:sp>
      </p:grpSp>
      <p:grpSp>
        <p:nvGrpSpPr>
          <p:cNvPr id="8" name="グループ化 7">
            <a:extLst>
              <a:ext uri="{FF2B5EF4-FFF2-40B4-BE49-F238E27FC236}">
                <a16:creationId xmlns:a16="http://schemas.microsoft.com/office/drawing/2014/main" id="{0FD9CF7B-65D3-4921-9525-EA47CD1617E5}"/>
              </a:ext>
            </a:extLst>
          </p:cNvPr>
          <p:cNvGrpSpPr/>
          <p:nvPr/>
        </p:nvGrpSpPr>
        <p:grpSpPr>
          <a:xfrm>
            <a:off x="50219" y="3971196"/>
            <a:ext cx="3310864" cy="355685"/>
            <a:chOff x="50219" y="4308080"/>
            <a:chExt cx="3310864" cy="355685"/>
          </a:xfrm>
        </p:grpSpPr>
        <p:sp>
          <p:nvSpPr>
            <p:cNvPr id="18" name="テキスト ボックス 17">
              <a:extLst>
                <a:ext uri="{FF2B5EF4-FFF2-40B4-BE49-F238E27FC236}">
                  <a16:creationId xmlns:a16="http://schemas.microsoft.com/office/drawing/2014/main" id="{CC306E11-14F1-4F9F-B5E4-59244E3269CD}"/>
                </a:ext>
              </a:extLst>
            </p:cNvPr>
            <p:cNvSpPr txBox="1"/>
            <p:nvPr/>
          </p:nvSpPr>
          <p:spPr>
            <a:xfrm>
              <a:off x="301083" y="4308080"/>
              <a:ext cx="3060000" cy="355685"/>
            </a:xfrm>
            <a:prstGeom prst="rect">
              <a:avLst/>
            </a:prstGeom>
            <a:noFill/>
          </p:spPr>
          <p:txBody>
            <a:bodyPr wrap="square" lIns="0" rIns="0" rtlCol="0">
              <a:noAutofit/>
            </a:bodyPr>
            <a:lstStyle/>
            <a:p>
              <a:r>
                <a:rPr kumimoji="1" lang="ja-JP" altLang="en-US" sz="700" dirty="0">
                  <a:latin typeface="メイリオ" panose="020B0604030504040204" pitchFamily="50" charset="-128"/>
                  <a:ea typeface="メイリオ" panose="020B0604030504040204" pitchFamily="50" charset="-128"/>
                </a:rPr>
                <a:t>「メニュー」画面が表示されますので、［ネットワークに接続］をタップします。</a:t>
              </a:r>
              <a:endParaRPr kumimoji="1" lang="en-US" altLang="ja-JP" sz="7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31C61CFE-7173-4812-BDDC-27B1AE06500B}"/>
                </a:ext>
              </a:extLst>
            </p:cNvPr>
            <p:cNvSpPr txBox="1"/>
            <p:nvPr/>
          </p:nvSpPr>
          <p:spPr>
            <a:xfrm>
              <a:off x="50219" y="4308080"/>
              <a:ext cx="238989" cy="207749"/>
            </a:xfrm>
            <a:prstGeom prst="rect">
              <a:avLst/>
            </a:prstGeom>
            <a:noFill/>
          </p:spPr>
          <p:txBody>
            <a:bodyPr wrap="square" lIns="0" rIns="0" rtlCol="0">
              <a:spAutoFit/>
            </a:bodyPr>
            <a:lstStyle/>
            <a:p>
              <a:r>
                <a:rPr kumimoji="1" lang="en-US" altLang="ja-JP" sz="750" dirty="0">
                  <a:latin typeface="メイリオ" panose="020B0604030504040204" pitchFamily="50" charset="-128"/>
                  <a:ea typeface="メイリオ" panose="020B0604030504040204" pitchFamily="50" charset="-128"/>
                </a:rPr>
                <a:t>2</a:t>
              </a:r>
              <a:r>
                <a:rPr kumimoji="1" lang="ja-JP" altLang="en-US" sz="750" dirty="0">
                  <a:latin typeface="メイリオ" panose="020B0604030504040204" pitchFamily="50" charset="-128"/>
                  <a:ea typeface="メイリオ" panose="020B0604030504040204" pitchFamily="50" charset="-128"/>
                </a:rPr>
                <a:t>）</a:t>
              </a:r>
            </a:p>
          </p:txBody>
        </p:sp>
      </p:grpSp>
      <p:sp>
        <p:nvSpPr>
          <p:cNvPr id="6" name="スライド番号プレースホルダー 5">
            <a:extLst>
              <a:ext uri="{FF2B5EF4-FFF2-40B4-BE49-F238E27FC236}">
                <a16:creationId xmlns:a16="http://schemas.microsoft.com/office/drawing/2014/main" id="{3AEF04FB-0468-4C2F-9B4F-4FA80CEFA4D7}"/>
              </a:ext>
            </a:extLst>
          </p:cNvPr>
          <p:cNvSpPr>
            <a:spLocks noGrp="1"/>
          </p:cNvSpPr>
          <p:nvPr>
            <p:ph type="sldNum" sz="quarter" idx="12"/>
          </p:nvPr>
        </p:nvSpPr>
        <p:spPr/>
        <p:txBody>
          <a:bodyPr/>
          <a:lstStyle/>
          <a:p>
            <a:fld id="{32417881-2642-43CC-8AAB-020A42633114}" type="slidenum">
              <a:rPr kumimoji="1" lang="ja-JP" altLang="en-US" smtClean="0"/>
              <a:t>9</a:t>
            </a:fld>
            <a:endParaRPr kumimoji="1" lang="ja-JP" altLang="en-US"/>
          </a:p>
        </p:txBody>
      </p:sp>
    </p:spTree>
    <p:extLst>
      <p:ext uri="{BB962C8B-B14F-4D97-AF65-F5344CB8AC3E}">
        <p14:creationId xmlns:p14="http://schemas.microsoft.com/office/powerpoint/2010/main" val="304994304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7059</TotalTime>
  <Words>5779</Words>
  <Application>Microsoft Office PowerPoint</Application>
  <PresentationFormat>画面に合わせる (4:3)</PresentationFormat>
  <Paragraphs>609</Paragraphs>
  <Slides>21</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メイリオ</vt:lpstr>
      <vt:lpstr>游ゴシック</vt:lpstr>
      <vt:lpstr>游ゴシック Light</vt:lpstr>
      <vt:lpstr>Arial</vt:lpstr>
      <vt:lpstr>Calibri</vt:lpstr>
      <vt:lpstr>Calibri Light</vt:lpstr>
      <vt:lpstr>Wingdings</vt:lpstr>
      <vt:lpstr>Office テーマ</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USER</cp:lastModifiedBy>
  <cp:revision>490</cp:revision>
  <cp:lastPrinted>2018-06-14T06:55:46Z</cp:lastPrinted>
  <dcterms:created xsi:type="dcterms:W3CDTF">2018-05-10T02:17:39Z</dcterms:created>
  <dcterms:modified xsi:type="dcterms:W3CDTF">2018-06-14T06:58:31Z</dcterms:modified>
</cp:coreProperties>
</file>